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1" r:id="rId26"/>
    <p:sldId id="294" r:id="rId27"/>
    <p:sldId id="295"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6" r:id="rId42"/>
    <p:sldId id="297" r:id="rId43"/>
    <p:sldId id="298" r:id="rId44"/>
  </p:sldIdLst>
  <p:sldSz cx="9144000" cy="5143500" type="screen16x9"/>
  <p:notesSz cx="6858000" cy="9144000"/>
  <p:embeddedFontLst>
    <p:embeddedFont>
      <p:font typeface="Noto Sans TC" panose="02020500000000000000" charset="-120"/>
      <p:regular r:id="rId46"/>
      <p:bold r:id="rId47"/>
    </p:embeddedFont>
    <p:embeddedFont>
      <p:font typeface="Maven Pro" panose="02020500000000000000" charset="0"/>
      <p:regular r:id="rId48"/>
      <p:bold r:id="rId49"/>
    </p:embeddedFont>
    <p:embeddedFont>
      <p:font typeface="Montserrat" panose="02020500000000000000"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28" autoAdjust="0"/>
  </p:normalViewPr>
  <p:slideViewPr>
    <p:cSldViewPr snapToGrid="0">
      <p:cViewPr varScale="1">
        <p:scale>
          <a:sx n="100" d="100"/>
          <a:sy n="100" d="100"/>
        </p:scale>
        <p:origin x="94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a7f82903a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a7f82903a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a7f82903a1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a7f82903a1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e932d6227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e932d6227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e932d62275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e932d6227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7f82903a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a7f82903a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a7f82903a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a7f82903a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a7f82903a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a7f82903a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a7f82903a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a7f82903a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a7f82903a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a7f82903a1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2a7f82903a1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2a7f82903a1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a7f82903a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a7f82903a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a7f82903a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2a7f82903a1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a7f82903a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a7f82903a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a7f82903a1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a7f82903a1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2a7f82903a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2a7f82903a1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a7f82903a1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2a7f82903a1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a7f82903a1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a7f82903a1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a7ebe3e4a2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a7ebe3e4a2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a7f82903a1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a7f82903a1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a7f82903a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2a7f82903a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e91eb690e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e91eb690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a7f82903a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2a7f82903a1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a7f82903a1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a7f82903a1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a7f82903a1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a7f82903a1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2a7f82903a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2a7f82903a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a7f82903a1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a7f82903a1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a7f82903a1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2a7f82903a1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a7f82903a1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2a7f82903a1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a7f82903a1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2a7f82903a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a7f82903a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a7f82903a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2a7f82903a1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2a7f82903a1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e91eb690e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e91eb690e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a7f82903a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2a7f82903a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cc7b9663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cc7b9663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1e932d6227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1e932d6227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a7f82903a1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2a7f82903a1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e932d6227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e932d6227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a7f82903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2a7f82903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a7f82903a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a7f82903a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2a7f82903a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2a7f82903a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a7f82903a1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a7f82903a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924" y="0"/>
            <a:ext cx="9128151" cy="5143499"/>
          </a:xfrm>
          <a:prstGeom prst="rect">
            <a:avLst/>
          </a:prstGeom>
          <a:noFill/>
          <a:ln>
            <a:noFill/>
          </a:ln>
        </p:spPr>
      </p:pic>
      <p:sp>
        <p:nvSpPr>
          <p:cNvPr id="10" name="Google Shape;10;p2"/>
          <p:cNvSpPr/>
          <p:nvPr/>
        </p:nvSpPr>
        <p:spPr>
          <a:xfrm rot="10800000" flipH="1">
            <a:off x="-78450" y="-7830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1" name="Google Shape;11;p2"/>
          <p:cNvSpPr txBox="1">
            <a:spLocks noGrp="1"/>
          </p:cNvSpPr>
          <p:nvPr>
            <p:ph type="ctrTitle"/>
          </p:nvPr>
        </p:nvSpPr>
        <p:spPr>
          <a:xfrm>
            <a:off x="2308350" y="1494300"/>
            <a:ext cx="45273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308350" y="3204600"/>
            <a:ext cx="45273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pic>
        <p:nvPicPr>
          <p:cNvPr id="223" name="Google Shape;223;p11"/>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224" name="Google Shape;224;p11"/>
          <p:cNvGrpSpPr/>
          <p:nvPr/>
        </p:nvGrpSpPr>
        <p:grpSpPr>
          <a:xfrm>
            <a:off x="-1404987" y="-1786325"/>
            <a:ext cx="7272100" cy="7030025"/>
            <a:chOff x="-1404987" y="-1786325"/>
            <a:chExt cx="7272100" cy="7030025"/>
          </a:xfrm>
        </p:grpSpPr>
        <p:sp>
          <p:nvSpPr>
            <p:cNvPr id="225" name="Google Shape;225;p11"/>
            <p:cNvSpPr/>
            <p:nvPr/>
          </p:nvSpPr>
          <p:spPr>
            <a:xfrm>
              <a:off x="-76200" y="46326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6" name="Google Shape;226;p11"/>
            <p:cNvGrpSpPr/>
            <p:nvPr/>
          </p:nvGrpSpPr>
          <p:grpSpPr>
            <a:xfrm>
              <a:off x="-1404987" y="2387838"/>
              <a:ext cx="1885275" cy="1884250"/>
              <a:chOff x="2609275" y="3149350"/>
              <a:chExt cx="1885275" cy="1884250"/>
            </a:xfrm>
          </p:grpSpPr>
          <p:sp>
            <p:nvSpPr>
              <p:cNvPr id="227" name="Google Shape;227;p11"/>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1"/>
            <p:cNvSpPr/>
            <p:nvPr/>
          </p:nvSpPr>
          <p:spPr>
            <a:xfrm rot="-5400000">
              <a:off x="3541288" y="-17863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1"/>
          <p:cNvSpPr txBox="1">
            <a:spLocks noGrp="1"/>
          </p:cNvSpPr>
          <p:nvPr>
            <p:ph type="title" hasCustomPrompt="1"/>
          </p:nvPr>
        </p:nvSpPr>
        <p:spPr>
          <a:xfrm>
            <a:off x="1490561" y="1752975"/>
            <a:ext cx="6162900" cy="11979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8" name="Google Shape;248;p11"/>
          <p:cNvSpPr txBox="1">
            <a:spLocks noGrp="1"/>
          </p:cNvSpPr>
          <p:nvPr>
            <p:ph type="subTitle" idx="1"/>
          </p:nvPr>
        </p:nvSpPr>
        <p:spPr>
          <a:xfrm>
            <a:off x="1490525" y="2951025"/>
            <a:ext cx="6162900" cy="439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5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grpSp>
        <p:nvGrpSpPr>
          <p:cNvPr id="249" name="Google Shape;249;p11"/>
          <p:cNvGrpSpPr/>
          <p:nvPr/>
        </p:nvGrpSpPr>
        <p:grpSpPr>
          <a:xfrm>
            <a:off x="0" y="0"/>
            <a:ext cx="2263500" cy="1871400"/>
            <a:chOff x="0" y="0"/>
            <a:chExt cx="2263500" cy="1871400"/>
          </a:xfrm>
        </p:grpSpPr>
        <p:sp>
          <p:nvSpPr>
            <p:cNvPr id="250" name="Google Shape;250;p11"/>
            <p:cNvSpPr/>
            <p:nvPr/>
          </p:nvSpPr>
          <p:spPr>
            <a:xfrm>
              <a:off x="0"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51" name="Google Shape;251;p11"/>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3"/>
        <p:cNvGrpSpPr/>
        <p:nvPr/>
      </p:nvGrpSpPr>
      <p:grpSpPr>
        <a:xfrm>
          <a:off x="0" y="0"/>
          <a:ext cx="0" cy="0"/>
          <a:chOff x="0" y="0"/>
          <a:chExt cx="0" cy="0"/>
        </a:xfrm>
      </p:grpSpPr>
      <p:pic>
        <p:nvPicPr>
          <p:cNvPr id="254" name="Google Shape;254;p13"/>
          <p:cNvPicPr preferRelativeResize="0"/>
          <p:nvPr/>
        </p:nvPicPr>
        <p:blipFill>
          <a:blip r:embed="rId2">
            <a:alphaModFix/>
          </a:blip>
          <a:stretch>
            <a:fillRect/>
          </a:stretch>
        </p:blipFill>
        <p:spPr>
          <a:xfrm rot="10800000">
            <a:off x="7924" y="0"/>
            <a:ext cx="9128151" cy="5143499"/>
          </a:xfrm>
          <a:prstGeom prst="rect">
            <a:avLst/>
          </a:prstGeom>
          <a:noFill/>
          <a:ln>
            <a:noFill/>
          </a:ln>
        </p:spPr>
      </p:pic>
      <p:grpSp>
        <p:nvGrpSpPr>
          <p:cNvPr id="255" name="Google Shape;255;p13"/>
          <p:cNvGrpSpPr/>
          <p:nvPr/>
        </p:nvGrpSpPr>
        <p:grpSpPr>
          <a:xfrm>
            <a:off x="-300" y="-12"/>
            <a:ext cx="9363175" cy="5143488"/>
            <a:chOff x="-300" y="-12"/>
            <a:chExt cx="9363175" cy="5143488"/>
          </a:xfrm>
        </p:grpSpPr>
        <p:sp>
          <p:nvSpPr>
            <p:cNvPr id="256" name="Google Shape;256;p13"/>
            <p:cNvSpPr/>
            <p:nvPr/>
          </p:nvSpPr>
          <p:spPr>
            <a:xfrm>
              <a:off x="8421575" y="3272075"/>
              <a:ext cx="7173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57" name="Google Shape;257;p13"/>
            <p:cNvSpPr/>
            <p:nvPr/>
          </p:nvSpPr>
          <p:spPr>
            <a:xfrm rot="5400000">
              <a:off x="-568800" y="568500"/>
              <a:ext cx="1759500" cy="6225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58" name="Google Shape;258;p13"/>
            <p:cNvSpPr/>
            <p:nvPr/>
          </p:nvSpPr>
          <p:spPr>
            <a:xfrm rot="10800000" flipH="1">
              <a:off x="0" y="-12"/>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59" name="Google Shape;259;p13"/>
            <p:cNvSpPr/>
            <p:nvPr/>
          </p:nvSpPr>
          <p:spPr>
            <a:xfrm>
              <a:off x="7480375" y="46543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260" name="Google Shape;260;p13"/>
          <p:cNvGrpSpPr/>
          <p:nvPr/>
        </p:nvGrpSpPr>
        <p:grpSpPr>
          <a:xfrm>
            <a:off x="-804387" y="-78325"/>
            <a:ext cx="11111225" cy="6776750"/>
            <a:chOff x="-804387" y="-78325"/>
            <a:chExt cx="11111225" cy="6776750"/>
          </a:xfrm>
        </p:grpSpPr>
        <p:sp>
          <p:nvSpPr>
            <p:cNvPr id="261" name="Google Shape;261;p13"/>
            <p:cNvSpPr/>
            <p:nvPr/>
          </p:nvSpPr>
          <p:spPr>
            <a:xfrm rot="10800000">
              <a:off x="5782225" y="-78325"/>
              <a:ext cx="3429000" cy="5826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62" name="Google Shape;262;p13"/>
            <p:cNvGrpSpPr/>
            <p:nvPr/>
          </p:nvGrpSpPr>
          <p:grpSpPr>
            <a:xfrm>
              <a:off x="-387025" y="1052225"/>
              <a:ext cx="910269" cy="2095500"/>
              <a:chOff x="7631225" y="2241175"/>
              <a:chExt cx="910269" cy="2095500"/>
            </a:xfrm>
          </p:grpSpPr>
          <p:cxnSp>
            <p:nvCxnSpPr>
              <p:cNvPr id="263" name="Google Shape;263;p13"/>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4" name="Google Shape;264;p13"/>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5" name="Google Shape;265;p13"/>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6" name="Google Shape;266;p13"/>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7" name="Google Shape;267;p13"/>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8" name="Google Shape;268;p13"/>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69" name="Google Shape;269;p13"/>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0" name="Google Shape;270;p13"/>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1" name="Google Shape;271;p13"/>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2" name="Google Shape;272;p13"/>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3" name="Google Shape;273;p13"/>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4" name="Google Shape;274;p13"/>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13"/>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276" name="Google Shape;276;p13"/>
            <p:cNvGrpSpPr/>
            <p:nvPr/>
          </p:nvGrpSpPr>
          <p:grpSpPr>
            <a:xfrm>
              <a:off x="8421563" y="946050"/>
              <a:ext cx="1885275" cy="1884250"/>
              <a:chOff x="2609275" y="3149350"/>
              <a:chExt cx="1885275" cy="1884250"/>
            </a:xfrm>
          </p:grpSpPr>
          <p:sp>
            <p:nvSpPr>
              <p:cNvPr id="277" name="Google Shape;277;p13"/>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3"/>
            <p:cNvSpPr/>
            <p:nvPr/>
          </p:nvSpPr>
          <p:spPr>
            <a:xfrm rot="5400000">
              <a:off x="-804387" y="4372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8" name="Google Shape;298;p13"/>
          <p:cNvSpPr txBox="1">
            <a:spLocks noGrp="1"/>
          </p:cNvSpPr>
          <p:nvPr>
            <p:ph type="title" idx="2" hasCustomPrompt="1"/>
          </p:nvPr>
        </p:nvSpPr>
        <p:spPr>
          <a:xfrm>
            <a:off x="1522280" y="139395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9" name="Google Shape;299;p13"/>
          <p:cNvSpPr txBox="1">
            <a:spLocks noGrp="1"/>
          </p:cNvSpPr>
          <p:nvPr>
            <p:ph type="title" idx="3" hasCustomPrompt="1"/>
          </p:nvPr>
        </p:nvSpPr>
        <p:spPr>
          <a:xfrm>
            <a:off x="5238030" y="139395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0" name="Google Shape;300;p13"/>
          <p:cNvSpPr txBox="1">
            <a:spLocks noGrp="1"/>
          </p:cNvSpPr>
          <p:nvPr>
            <p:ph type="title" idx="4" hasCustomPrompt="1"/>
          </p:nvPr>
        </p:nvSpPr>
        <p:spPr>
          <a:xfrm>
            <a:off x="1522305" y="2494625"/>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1" name="Google Shape;301;p13"/>
          <p:cNvSpPr txBox="1">
            <a:spLocks noGrp="1"/>
          </p:cNvSpPr>
          <p:nvPr>
            <p:ph type="title" idx="5" hasCustomPrompt="1"/>
          </p:nvPr>
        </p:nvSpPr>
        <p:spPr>
          <a:xfrm>
            <a:off x="1522305" y="359530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2" name="Google Shape;302;p13"/>
          <p:cNvSpPr txBox="1">
            <a:spLocks noGrp="1"/>
          </p:cNvSpPr>
          <p:nvPr>
            <p:ph type="subTitle" idx="1"/>
          </p:nvPr>
        </p:nvSpPr>
        <p:spPr>
          <a:xfrm>
            <a:off x="2448393" y="151815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3" name="Google Shape;303;p13"/>
          <p:cNvSpPr txBox="1">
            <a:spLocks noGrp="1"/>
          </p:cNvSpPr>
          <p:nvPr>
            <p:ph type="subTitle" idx="6"/>
          </p:nvPr>
        </p:nvSpPr>
        <p:spPr>
          <a:xfrm>
            <a:off x="6164020" y="151815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4" name="Google Shape;304;p13"/>
          <p:cNvSpPr txBox="1">
            <a:spLocks noGrp="1"/>
          </p:cNvSpPr>
          <p:nvPr>
            <p:ph type="subTitle" idx="7"/>
          </p:nvPr>
        </p:nvSpPr>
        <p:spPr>
          <a:xfrm>
            <a:off x="2448393" y="2618825"/>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5" name="Google Shape;305;p13"/>
          <p:cNvSpPr txBox="1">
            <a:spLocks noGrp="1"/>
          </p:cNvSpPr>
          <p:nvPr>
            <p:ph type="subTitle" idx="8"/>
          </p:nvPr>
        </p:nvSpPr>
        <p:spPr>
          <a:xfrm>
            <a:off x="2448270" y="371950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6" name="Google Shape;306;p13"/>
          <p:cNvSpPr txBox="1">
            <a:spLocks noGrp="1"/>
          </p:cNvSpPr>
          <p:nvPr>
            <p:ph type="title" idx="9" hasCustomPrompt="1"/>
          </p:nvPr>
        </p:nvSpPr>
        <p:spPr>
          <a:xfrm>
            <a:off x="5237956" y="2494625"/>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7" name="Google Shape;307;p13"/>
          <p:cNvSpPr txBox="1">
            <a:spLocks noGrp="1"/>
          </p:cNvSpPr>
          <p:nvPr>
            <p:ph type="title" idx="13" hasCustomPrompt="1"/>
          </p:nvPr>
        </p:nvSpPr>
        <p:spPr>
          <a:xfrm>
            <a:off x="5237957" y="3595300"/>
            <a:ext cx="773700" cy="777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8" name="Google Shape;308;p13"/>
          <p:cNvSpPr txBox="1">
            <a:spLocks noGrp="1"/>
          </p:cNvSpPr>
          <p:nvPr>
            <p:ph type="subTitle" idx="14"/>
          </p:nvPr>
        </p:nvSpPr>
        <p:spPr>
          <a:xfrm>
            <a:off x="6163931" y="2618825"/>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309" name="Google Shape;309;p13"/>
          <p:cNvSpPr txBox="1">
            <a:spLocks noGrp="1"/>
          </p:cNvSpPr>
          <p:nvPr>
            <p:ph type="subTitle" idx="15"/>
          </p:nvPr>
        </p:nvSpPr>
        <p:spPr>
          <a:xfrm>
            <a:off x="6163930" y="3719500"/>
            <a:ext cx="1457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10"/>
        <p:cNvGrpSpPr/>
        <p:nvPr/>
      </p:nvGrpSpPr>
      <p:grpSpPr>
        <a:xfrm>
          <a:off x="0" y="0"/>
          <a:ext cx="0" cy="0"/>
          <a:chOff x="0" y="0"/>
          <a:chExt cx="0" cy="0"/>
        </a:xfrm>
      </p:grpSpPr>
      <p:grpSp>
        <p:nvGrpSpPr>
          <p:cNvPr id="311" name="Google Shape;311;p14"/>
          <p:cNvGrpSpPr/>
          <p:nvPr/>
        </p:nvGrpSpPr>
        <p:grpSpPr>
          <a:xfrm>
            <a:off x="-1294537" y="-911075"/>
            <a:ext cx="10209225" cy="4536563"/>
            <a:chOff x="-1294537" y="-911075"/>
            <a:chExt cx="10209225" cy="4536563"/>
          </a:xfrm>
        </p:grpSpPr>
        <p:sp>
          <p:nvSpPr>
            <p:cNvPr id="312" name="Google Shape;312;p14"/>
            <p:cNvSpPr/>
            <p:nvPr/>
          </p:nvSpPr>
          <p:spPr>
            <a:xfrm rot="10800000" flipH="1">
              <a:off x="-125475" y="-716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313" name="Google Shape;313;p14"/>
            <p:cNvGrpSpPr/>
            <p:nvPr/>
          </p:nvGrpSpPr>
          <p:grpSpPr>
            <a:xfrm>
              <a:off x="7928563" y="-911075"/>
              <a:ext cx="986125" cy="2095500"/>
              <a:chOff x="7631225" y="2241175"/>
              <a:chExt cx="986125" cy="2095500"/>
            </a:xfrm>
          </p:grpSpPr>
          <p:cxnSp>
            <p:nvCxnSpPr>
              <p:cNvPr id="314" name="Google Shape;314;p14"/>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15" name="Google Shape;315;p14"/>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16" name="Google Shape;316;p14"/>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14"/>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14"/>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19" name="Google Shape;319;p14"/>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0" name="Google Shape;320;p14"/>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1" name="Google Shape;321;p14"/>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2" name="Google Shape;322;p14"/>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3" name="Google Shape;323;p14"/>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4" name="Google Shape;324;p14"/>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14"/>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14"/>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27" name="Google Shape;327;p14"/>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328" name="Google Shape;328;p14"/>
            <p:cNvGrpSpPr/>
            <p:nvPr/>
          </p:nvGrpSpPr>
          <p:grpSpPr>
            <a:xfrm>
              <a:off x="-1294537" y="1741238"/>
              <a:ext cx="1885275" cy="1884250"/>
              <a:chOff x="2609275" y="3149350"/>
              <a:chExt cx="1885275" cy="1884250"/>
            </a:xfrm>
          </p:grpSpPr>
          <p:sp>
            <p:nvSpPr>
              <p:cNvPr id="329" name="Google Shape;329;p14"/>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8" name="Google Shape;348;p14"/>
          <p:cNvPicPr preferRelativeResize="0"/>
          <p:nvPr/>
        </p:nvPicPr>
        <p:blipFill>
          <a:blip r:embed="rId2">
            <a:alphaModFix/>
          </a:blip>
          <a:stretch>
            <a:fillRect/>
          </a:stretch>
        </p:blipFill>
        <p:spPr>
          <a:xfrm flipH="1">
            <a:off x="7924" y="0"/>
            <a:ext cx="9128151" cy="5143499"/>
          </a:xfrm>
          <a:prstGeom prst="rect">
            <a:avLst/>
          </a:prstGeom>
          <a:noFill/>
          <a:ln>
            <a:noFill/>
          </a:ln>
        </p:spPr>
      </p:pic>
      <p:sp>
        <p:nvSpPr>
          <p:cNvPr id="349" name="Google Shape;349;p14"/>
          <p:cNvSpPr/>
          <p:nvPr/>
        </p:nvSpPr>
        <p:spPr>
          <a:xfrm>
            <a:off x="7925" y="482725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50" name="Google Shape;350;p14"/>
          <p:cNvSpPr txBox="1">
            <a:spLocks noGrp="1"/>
          </p:cNvSpPr>
          <p:nvPr>
            <p:ph type="title"/>
          </p:nvPr>
        </p:nvSpPr>
        <p:spPr>
          <a:xfrm>
            <a:off x="1228600" y="2956328"/>
            <a:ext cx="6686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200"/>
              <a:buNone/>
              <a:defRPr>
                <a:solidFill>
                  <a:schemeClr val="dk1"/>
                </a:solidFill>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351" name="Google Shape;351;p14"/>
          <p:cNvSpPr txBox="1">
            <a:spLocks noGrp="1"/>
          </p:cNvSpPr>
          <p:nvPr>
            <p:ph type="subTitle" idx="1"/>
          </p:nvPr>
        </p:nvSpPr>
        <p:spPr>
          <a:xfrm>
            <a:off x="1228600" y="1538275"/>
            <a:ext cx="6686700" cy="148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3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52"/>
        <p:cNvGrpSpPr/>
        <p:nvPr/>
      </p:nvGrpSpPr>
      <p:grpSpPr>
        <a:xfrm>
          <a:off x="0" y="0"/>
          <a:ext cx="0" cy="0"/>
          <a:chOff x="0" y="0"/>
          <a:chExt cx="0" cy="0"/>
        </a:xfrm>
      </p:grpSpPr>
      <p:pic>
        <p:nvPicPr>
          <p:cNvPr id="353" name="Google Shape;353;p15"/>
          <p:cNvPicPr preferRelativeResize="0"/>
          <p:nvPr/>
        </p:nvPicPr>
        <p:blipFill>
          <a:blip r:embed="rId2">
            <a:alphaModFix/>
          </a:blip>
          <a:stretch>
            <a:fillRect/>
          </a:stretch>
        </p:blipFill>
        <p:spPr>
          <a:xfrm rot="10800000">
            <a:off x="7924" y="0"/>
            <a:ext cx="9128151" cy="5143499"/>
          </a:xfrm>
          <a:prstGeom prst="rect">
            <a:avLst/>
          </a:prstGeom>
          <a:noFill/>
          <a:ln>
            <a:noFill/>
          </a:ln>
        </p:spPr>
      </p:pic>
      <p:grpSp>
        <p:nvGrpSpPr>
          <p:cNvPr id="354" name="Google Shape;354;p15"/>
          <p:cNvGrpSpPr/>
          <p:nvPr/>
        </p:nvGrpSpPr>
        <p:grpSpPr>
          <a:xfrm>
            <a:off x="6912000" y="0"/>
            <a:ext cx="2450875" cy="5156372"/>
            <a:chOff x="6912000" y="0"/>
            <a:chExt cx="2450875" cy="5156372"/>
          </a:xfrm>
        </p:grpSpPr>
        <p:sp>
          <p:nvSpPr>
            <p:cNvPr id="355" name="Google Shape;355;p15"/>
            <p:cNvSpPr/>
            <p:nvPr/>
          </p:nvSpPr>
          <p:spPr>
            <a:xfrm rot="10800000">
              <a:off x="8516400" y="3699572"/>
              <a:ext cx="627600" cy="14568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56" name="Google Shape;356;p15"/>
            <p:cNvSpPr/>
            <p:nvPr/>
          </p:nvSpPr>
          <p:spPr>
            <a:xfrm>
              <a:off x="7480375" y="46842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57" name="Google Shape;357;p15"/>
            <p:cNvSpPr/>
            <p:nvPr/>
          </p:nvSpPr>
          <p:spPr>
            <a:xfrm rot="10800000">
              <a:off x="6912000" y="0"/>
              <a:ext cx="2232000" cy="461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358" name="Google Shape;358;p15"/>
          <p:cNvGrpSpPr/>
          <p:nvPr/>
        </p:nvGrpSpPr>
        <p:grpSpPr>
          <a:xfrm>
            <a:off x="-2178113" y="927159"/>
            <a:ext cx="5103863" cy="4329741"/>
            <a:chOff x="-2178113" y="927159"/>
            <a:chExt cx="5103863" cy="4329741"/>
          </a:xfrm>
        </p:grpSpPr>
        <p:sp>
          <p:nvSpPr>
            <p:cNvPr id="359" name="Google Shape;359;p15"/>
            <p:cNvSpPr/>
            <p:nvPr/>
          </p:nvSpPr>
          <p:spPr>
            <a:xfrm rot="8100000">
              <a:off x="-1696423" y="1408849"/>
              <a:ext cx="2325803" cy="2325803"/>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78450" y="4684200"/>
              <a:ext cx="3004200" cy="5727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361" name="Google Shape;361;p1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362"/>
        <p:cNvGrpSpPr/>
        <p:nvPr/>
      </p:nvGrpSpPr>
      <p:grpSpPr>
        <a:xfrm>
          <a:off x="0" y="0"/>
          <a:ext cx="0" cy="0"/>
          <a:chOff x="0" y="0"/>
          <a:chExt cx="0" cy="0"/>
        </a:xfrm>
      </p:grpSpPr>
      <p:pic>
        <p:nvPicPr>
          <p:cNvPr id="363" name="Google Shape;363;p16"/>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364" name="Google Shape;364;p16"/>
          <p:cNvGrpSpPr/>
          <p:nvPr/>
        </p:nvGrpSpPr>
        <p:grpSpPr>
          <a:xfrm>
            <a:off x="-413550" y="1958000"/>
            <a:ext cx="10720388" cy="2311663"/>
            <a:chOff x="-413550" y="1958000"/>
            <a:chExt cx="10720388" cy="2311663"/>
          </a:xfrm>
        </p:grpSpPr>
        <p:grpSp>
          <p:nvGrpSpPr>
            <p:cNvPr id="365" name="Google Shape;365;p16"/>
            <p:cNvGrpSpPr/>
            <p:nvPr/>
          </p:nvGrpSpPr>
          <p:grpSpPr>
            <a:xfrm>
              <a:off x="8421563" y="2385413"/>
              <a:ext cx="1885275" cy="1884250"/>
              <a:chOff x="2609275" y="3149350"/>
              <a:chExt cx="1885275" cy="1884250"/>
            </a:xfrm>
          </p:grpSpPr>
          <p:sp>
            <p:nvSpPr>
              <p:cNvPr id="366" name="Google Shape;366;p16"/>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6"/>
            <p:cNvGrpSpPr/>
            <p:nvPr/>
          </p:nvGrpSpPr>
          <p:grpSpPr>
            <a:xfrm>
              <a:off x="-413550" y="1958000"/>
              <a:ext cx="986125" cy="2095500"/>
              <a:chOff x="7631225" y="2241175"/>
              <a:chExt cx="986125" cy="2095500"/>
            </a:xfrm>
          </p:grpSpPr>
          <p:cxnSp>
            <p:nvCxnSpPr>
              <p:cNvPr id="386" name="Google Shape;386;p16"/>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87" name="Google Shape;387;p16"/>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88" name="Google Shape;388;p16"/>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89" name="Google Shape;389;p16"/>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0" name="Google Shape;390;p16"/>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1" name="Google Shape;391;p16"/>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2" name="Google Shape;392;p16"/>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16"/>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4" name="Google Shape;394;p16"/>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5" name="Google Shape;395;p16"/>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6" name="Google Shape;396;p16"/>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7" name="Google Shape;397;p16"/>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8" name="Google Shape;398;p16"/>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399" name="Google Shape;399;p16"/>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grpSp>
        <p:nvGrpSpPr>
          <p:cNvPr id="400" name="Google Shape;400;p16"/>
          <p:cNvGrpSpPr/>
          <p:nvPr/>
        </p:nvGrpSpPr>
        <p:grpSpPr>
          <a:xfrm>
            <a:off x="7925" y="-25"/>
            <a:ext cx="9136075" cy="5143513"/>
            <a:chOff x="7925" y="-25"/>
            <a:chExt cx="9136075" cy="5143513"/>
          </a:xfrm>
        </p:grpSpPr>
        <p:sp>
          <p:nvSpPr>
            <p:cNvPr id="401" name="Google Shape;401;p16"/>
            <p:cNvSpPr/>
            <p:nvPr/>
          </p:nvSpPr>
          <p:spPr>
            <a:xfrm>
              <a:off x="7925" y="4829688"/>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02" name="Google Shape;402;p16"/>
            <p:cNvSpPr/>
            <p:nvPr/>
          </p:nvSpPr>
          <p:spPr>
            <a:xfrm rot="10800000">
              <a:off x="7504200" y="-25"/>
              <a:ext cx="1639800" cy="4248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403" name="Google Shape;403;p1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7_1_1">
    <p:spTree>
      <p:nvGrpSpPr>
        <p:cNvPr id="1" name="Shape 404"/>
        <p:cNvGrpSpPr/>
        <p:nvPr/>
      </p:nvGrpSpPr>
      <p:grpSpPr>
        <a:xfrm>
          <a:off x="0" y="0"/>
          <a:ext cx="0" cy="0"/>
          <a:chOff x="0" y="0"/>
          <a:chExt cx="0" cy="0"/>
        </a:xfrm>
      </p:grpSpPr>
      <p:pic>
        <p:nvPicPr>
          <p:cNvPr id="405" name="Google Shape;405;p17"/>
          <p:cNvPicPr preferRelativeResize="0"/>
          <p:nvPr/>
        </p:nvPicPr>
        <p:blipFill>
          <a:blip r:embed="rId2">
            <a:alphaModFix/>
          </a:blip>
          <a:stretch>
            <a:fillRect/>
          </a:stretch>
        </p:blipFill>
        <p:spPr>
          <a:xfrm>
            <a:off x="7924" y="0"/>
            <a:ext cx="9128151" cy="5143499"/>
          </a:xfrm>
          <a:prstGeom prst="rect">
            <a:avLst/>
          </a:prstGeom>
          <a:noFill/>
          <a:ln>
            <a:noFill/>
          </a:ln>
        </p:spPr>
      </p:pic>
      <p:sp>
        <p:nvSpPr>
          <p:cNvPr id="406" name="Google Shape;406;p17"/>
          <p:cNvSpPr/>
          <p:nvPr/>
        </p:nvSpPr>
        <p:spPr>
          <a:xfrm rot="-5400000">
            <a:off x="7193025" y="4603988"/>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7"/>
          <p:cNvGrpSpPr/>
          <p:nvPr/>
        </p:nvGrpSpPr>
        <p:grpSpPr>
          <a:xfrm>
            <a:off x="-502850" y="-12"/>
            <a:ext cx="9646850" cy="5143513"/>
            <a:chOff x="-502850" y="-12"/>
            <a:chExt cx="9646850" cy="5143513"/>
          </a:xfrm>
        </p:grpSpPr>
        <p:sp>
          <p:nvSpPr>
            <p:cNvPr id="408" name="Google Shape;408;p17"/>
            <p:cNvSpPr/>
            <p:nvPr/>
          </p:nvSpPr>
          <p:spPr>
            <a:xfrm rot="10800000">
              <a:off x="6880500" y="-12"/>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09" name="Google Shape;409;p17"/>
            <p:cNvSpPr/>
            <p:nvPr/>
          </p:nvSpPr>
          <p:spPr>
            <a:xfrm>
              <a:off x="-502850" y="3138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10" name="Google Shape;410;p17"/>
            <p:cNvSpPr/>
            <p:nvPr/>
          </p:nvSpPr>
          <p:spPr>
            <a:xfrm>
              <a:off x="0" y="2817600"/>
              <a:ext cx="593700" cy="23259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11" name="Google Shape;411;p17"/>
            <p:cNvSpPr/>
            <p:nvPr/>
          </p:nvSpPr>
          <p:spPr>
            <a:xfrm>
              <a:off x="0" y="4780475"/>
              <a:ext cx="1882500" cy="3630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412" name="Google Shape;412;p1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413"/>
        <p:cNvGrpSpPr/>
        <p:nvPr/>
      </p:nvGrpSpPr>
      <p:grpSpPr>
        <a:xfrm>
          <a:off x="0" y="0"/>
          <a:ext cx="0" cy="0"/>
          <a:chOff x="0" y="0"/>
          <a:chExt cx="0" cy="0"/>
        </a:xfrm>
      </p:grpSpPr>
      <p:pic>
        <p:nvPicPr>
          <p:cNvPr id="414" name="Google Shape;414;p18"/>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415" name="Google Shape;415;p18"/>
          <p:cNvGrpSpPr/>
          <p:nvPr/>
        </p:nvGrpSpPr>
        <p:grpSpPr>
          <a:xfrm>
            <a:off x="0" y="3870800"/>
            <a:ext cx="2263500" cy="1272725"/>
            <a:chOff x="0" y="3870800"/>
            <a:chExt cx="2263500" cy="1272725"/>
          </a:xfrm>
        </p:grpSpPr>
        <p:sp>
          <p:nvSpPr>
            <p:cNvPr id="416" name="Google Shape;416;p18"/>
            <p:cNvSpPr/>
            <p:nvPr/>
          </p:nvSpPr>
          <p:spPr>
            <a:xfrm>
              <a:off x="0" y="3870800"/>
              <a:ext cx="986100" cy="12726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17" name="Google Shape;417;p18"/>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418" name="Google Shape;418;p18"/>
          <p:cNvSpPr/>
          <p:nvPr/>
        </p:nvSpPr>
        <p:spPr>
          <a:xfrm rot="-5400000">
            <a:off x="8241950" y="155735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txBox="1">
            <a:spLocks noGrp="1"/>
          </p:cNvSpPr>
          <p:nvPr>
            <p:ph type="title"/>
          </p:nvPr>
        </p:nvSpPr>
        <p:spPr>
          <a:xfrm>
            <a:off x="2444050" y="1769288"/>
            <a:ext cx="4255800" cy="113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20" name="Google Shape;420;p18"/>
          <p:cNvSpPr txBox="1">
            <a:spLocks noGrp="1"/>
          </p:cNvSpPr>
          <p:nvPr>
            <p:ph type="subTitle" idx="1"/>
          </p:nvPr>
        </p:nvSpPr>
        <p:spPr>
          <a:xfrm>
            <a:off x="2444050" y="2695016"/>
            <a:ext cx="4255800" cy="67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21"/>
        <p:cNvGrpSpPr/>
        <p:nvPr/>
      </p:nvGrpSpPr>
      <p:grpSpPr>
        <a:xfrm>
          <a:off x="0" y="0"/>
          <a:ext cx="0" cy="0"/>
          <a:chOff x="0" y="0"/>
          <a:chExt cx="0" cy="0"/>
        </a:xfrm>
      </p:grpSpPr>
      <p:pic>
        <p:nvPicPr>
          <p:cNvPr id="422" name="Google Shape;422;p19"/>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423" name="Google Shape;423;p19"/>
          <p:cNvGrpSpPr/>
          <p:nvPr/>
        </p:nvGrpSpPr>
        <p:grpSpPr>
          <a:xfrm>
            <a:off x="6881054" y="0"/>
            <a:ext cx="2263500" cy="1871400"/>
            <a:chOff x="6881054" y="0"/>
            <a:chExt cx="2263500" cy="1871400"/>
          </a:xfrm>
        </p:grpSpPr>
        <p:sp>
          <p:nvSpPr>
            <p:cNvPr id="424" name="Google Shape;424;p19"/>
            <p:cNvSpPr/>
            <p:nvPr/>
          </p:nvSpPr>
          <p:spPr>
            <a:xfrm flipH="1">
              <a:off x="8664252" y="0"/>
              <a:ext cx="4803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25" name="Google Shape;425;p19"/>
            <p:cNvSpPr/>
            <p:nvPr/>
          </p:nvSpPr>
          <p:spPr>
            <a:xfrm rot="10800000">
              <a:off x="6881054"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426" name="Google Shape;426;p19"/>
          <p:cNvGrpSpPr/>
          <p:nvPr/>
        </p:nvGrpSpPr>
        <p:grpSpPr>
          <a:xfrm>
            <a:off x="-511671" y="-148650"/>
            <a:ext cx="3564150" cy="3551075"/>
            <a:chOff x="-511671" y="-148650"/>
            <a:chExt cx="3564150" cy="3551075"/>
          </a:xfrm>
        </p:grpSpPr>
        <p:sp>
          <p:nvSpPr>
            <p:cNvPr id="427" name="Google Shape;427;p19"/>
            <p:cNvSpPr/>
            <p:nvPr/>
          </p:nvSpPr>
          <p:spPr>
            <a:xfrm rot="10800000" flipH="1">
              <a:off x="-109521" y="-14865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428" name="Google Shape;428;p19"/>
            <p:cNvGrpSpPr/>
            <p:nvPr/>
          </p:nvGrpSpPr>
          <p:grpSpPr>
            <a:xfrm flipH="1">
              <a:off x="-511671" y="1306925"/>
              <a:ext cx="986125" cy="2095500"/>
              <a:chOff x="7631225" y="2241175"/>
              <a:chExt cx="986125" cy="2095500"/>
            </a:xfrm>
          </p:grpSpPr>
          <p:cxnSp>
            <p:nvCxnSpPr>
              <p:cNvPr id="429" name="Google Shape;429;p19"/>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0" name="Google Shape;430;p19"/>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1" name="Google Shape;431;p19"/>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2" name="Google Shape;432;p19"/>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3" name="Google Shape;433;p19"/>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4" name="Google Shape;434;p19"/>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5" name="Google Shape;435;p19"/>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6" name="Google Shape;436;p19"/>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7" name="Google Shape;437;p19"/>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8" name="Google Shape;438;p19"/>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39" name="Google Shape;439;p19"/>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40" name="Google Shape;440;p19"/>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41" name="Google Shape;441;p19"/>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42" name="Google Shape;442;p19"/>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sp>
        <p:nvSpPr>
          <p:cNvPr id="443" name="Google Shape;443;p19"/>
          <p:cNvSpPr txBox="1">
            <a:spLocks noGrp="1"/>
          </p:cNvSpPr>
          <p:nvPr>
            <p:ph type="title"/>
          </p:nvPr>
        </p:nvSpPr>
        <p:spPr>
          <a:xfrm>
            <a:off x="952500" y="1546375"/>
            <a:ext cx="3325500" cy="1393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4" name="Google Shape;444;p19"/>
          <p:cNvSpPr txBox="1">
            <a:spLocks noGrp="1"/>
          </p:cNvSpPr>
          <p:nvPr>
            <p:ph type="subTitle" idx="1"/>
          </p:nvPr>
        </p:nvSpPr>
        <p:spPr>
          <a:xfrm>
            <a:off x="952500" y="2880150"/>
            <a:ext cx="3325500" cy="71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45" name="Google Shape;445;p19"/>
          <p:cNvSpPr>
            <a:spLocks noGrp="1"/>
          </p:cNvSpPr>
          <p:nvPr>
            <p:ph type="pic" idx="2"/>
          </p:nvPr>
        </p:nvSpPr>
        <p:spPr>
          <a:xfrm>
            <a:off x="4664450" y="539500"/>
            <a:ext cx="3757200" cy="4064400"/>
          </a:xfrm>
          <a:prstGeom prst="round1Rect">
            <a:avLst>
              <a:gd name="adj" fmla="val 16667"/>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446"/>
        <p:cNvGrpSpPr/>
        <p:nvPr/>
      </p:nvGrpSpPr>
      <p:grpSpPr>
        <a:xfrm>
          <a:off x="0" y="0"/>
          <a:ext cx="0" cy="0"/>
          <a:chOff x="0" y="0"/>
          <a:chExt cx="0" cy="0"/>
        </a:xfrm>
      </p:grpSpPr>
      <p:pic>
        <p:nvPicPr>
          <p:cNvPr id="447" name="Google Shape;447;p20"/>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448" name="Google Shape;448;p20"/>
          <p:cNvGrpSpPr/>
          <p:nvPr/>
        </p:nvGrpSpPr>
        <p:grpSpPr>
          <a:xfrm>
            <a:off x="0" y="0"/>
            <a:ext cx="9552075" cy="5143500"/>
            <a:chOff x="0" y="0"/>
            <a:chExt cx="9552075" cy="5143500"/>
          </a:xfrm>
        </p:grpSpPr>
        <p:sp>
          <p:nvSpPr>
            <p:cNvPr id="449" name="Google Shape;449;p20"/>
            <p:cNvSpPr/>
            <p:nvPr/>
          </p:nvSpPr>
          <p:spPr>
            <a:xfrm>
              <a:off x="0"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50" name="Google Shape;450;p20"/>
            <p:cNvSpPr/>
            <p:nvPr/>
          </p:nvSpPr>
          <p:spPr>
            <a:xfrm flipH="1">
              <a:off x="6114300" y="4426500"/>
              <a:ext cx="3029700" cy="7170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51" name="Google Shape;451;p20"/>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52" name="Google Shape;452;p20"/>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453" name="Google Shape;453;p20"/>
          <p:cNvGrpSpPr/>
          <p:nvPr/>
        </p:nvGrpSpPr>
        <p:grpSpPr>
          <a:xfrm>
            <a:off x="315013" y="-1329700"/>
            <a:ext cx="8939088" cy="7698038"/>
            <a:chOff x="315013" y="-1329700"/>
            <a:chExt cx="8939088" cy="7698038"/>
          </a:xfrm>
        </p:grpSpPr>
        <p:sp>
          <p:nvSpPr>
            <p:cNvPr id="454" name="Google Shape;454;p20"/>
            <p:cNvSpPr/>
            <p:nvPr/>
          </p:nvSpPr>
          <p:spPr>
            <a:xfrm rot="10800000">
              <a:off x="6092100" y="-716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455" name="Google Shape;455;p20"/>
            <p:cNvGrpSpPr/>
            <p:nvPr/>
          </p:nvGrpSpPr>
          <p:grpSpPr>
            <a:xfrm>
              <a:off x="3316738" y="-1329700"/>
              <a:ext cx="986125" cy="2095500"/>
              <a:chOff x="7631225" y="2241175"/>
              <a:chExt cx="986125" cy="2095500"/>
            </a:xfrm>
          </p:grpSpPr>
          <p:cxnSp>
            <p:nvCxnSpPr>
              <p:cNvPr id="456" name="Google Shape;456;p20"/>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57" name="Google Shape;457;p20"/>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58" name="Google Shape;458;p20"/>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59" name="Google Shape;459;p20"/>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0" name="Google Shape;460;p20"/>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1" name="Google Shape;461;p20"/>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2" name="Google Shape;462;p20"/>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3" name="Google Shape;463;p20"/>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4" name="Google Shape;464;p20"/>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5" name="Google Shape;465;p20"/>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6" name="Google Shape;466;p20"/>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7" name="Google Shape;467;p20"/>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8" name="Google Shape;468;p20"/>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469" name="Google Shape;469;p20"/>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470" name="Google Shape;470;p20"/>
            <p:cNvGrpSpPr/>
            <p:nvPr/>
          </p:nvGrpSpPr>
          <p:grpSpPr>
            <a:xfrm>
              <a:off x="315013" y="4484088"/>
              <a:ext cx="1885275" cy="1884250"/>
              <a:chOff x="2609275" y="3149350"/>
              <a:chExt cx="1885275" cy="1884250"/>
            </a:xfrm>
          </p:grpSpPr>
          <p:sp>
            <p:nvSpPr>
              <p:cNvPr id="471" name="Google Shape;471;p20"/>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20"/>
          <p:cNvSpPr txBox="1">
            <a:spLocks noGrp="1"/>
          </p:cNvSpPr>
          <p:nvPr>
            <p:ph type="title"/>
          </p:nvPr>
        </p:nvSpPr>
        <p:spPr>
          <a:xfrm>
            <a:off x="1150150" y="1785450"/>
            <a:ext cx="3029700" cy="91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1" name="Google Shape;491;p20"/>
          <p:cNvSpPr txBox="1">
            <a:spLocks noGrp="1"/>
          </p:cNvSpPr>
          <p:nvPr>
            <p:ph type="subTitle" idx="1"/>
          </p:nvPr>
        </p:nvSpPr>
        <p:spPr>
          <a:xfrm>
            <a:off x="1150150" y="2641024"/>
            <a:ext cx="3029700" cy="71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15" name="Google Shape;15;p3"/>
          <p:cNvGrpSpPr/>
          <p:nvPr/>
        </p:nvGrpSpPr>
        <p:grpSpPr>
          <a:xfrm>
            <a:off x="0" y="0"/>
            <a:ext cx="9513725" cy="5143425"/>
            <a:chOff x="0" y="0"/>
            <a:chExt cx="9513725" cy="5143425"/>
          </a:xfrm>
        </p:grpSpPr>
        <p:sp>
          <p:nvSpPr>
            <p:cNvPr id="16" name="Google Shape;16;p3"/>
            <p:cNvSpPr/>
            <p:nvPr/>
          </p:nvSpPr>
          <p:spPr>
            <a:xfrm>
              <a:off x="8421625"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7" name="Google Shape;17;p3"/>
            <p:cNvSpPr/>
            <p:nvPr/>
          </p:nvSpPr>
          <p:spPr>
            <a:xfrm>
              <a:off x="0" y="4014825"/>
              <a:ext cx="1492500" cy="11286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8" name="Google Shape;18;p3"/>
            <p:cNvSpPr/>
            <p:nvPr/>
          </p:nvSpPr>
          <p:spPr>
            <a:xfrm>
              <a:off x="0" y="4829625"/>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9" name="Google Shape;19;p3"/>
            <p:cNvSpPr/>
            <p:nvPr/>
          </p:nvSpPr>
          <p:spPr>
            <a:xfrm>
              <a:off x="7631225" y="3265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20" name="Google Shape;20;p3"/>
          <p:cNvGrpSpPr/>
          <p:nvPr/>
        </p:nvGrpSpPr>
        <p:grpSpPr>
          <a:xfrm>
            <a:off x="-78450" y="-78300"/>
            <a:ext cx="6346163" cy="6476788"/>
            <a:chOff x="-78450" y="-78300"/>
            <a:chExt cx="6346163" cy="6476788"/>
          </a:xfrm>
        </p:grpSpPr>
        <p:sp>
          <p:nvSpPr>
            <p:cNvPr id="21" name="Google Shape;21;p3"/>
            <p:cNvSpPr/>
            <p:nvPr/>
          </p:nvSpPr>
          <p:spPr>
            <a:xfrm rot="10800000" flipH="1">
              <a:off x="-78450" y="-7830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Google Shape;22;p3"/>
            <p:cNvGrpSpPr/>
            <p:nvPr/>
          </p:nvGrpSpPr>
          <p:grpSpPr>
            <a:xfrm>
              <a:off x="4382438" y="4514238"/>
              <a:ext cx="1885275" cy="1884250"/>
              <a:chOff x="2609275" y="3149350"/>
              <a:chExt cx="1885275" cy="1884250"/>
            </a:xfrm>
          </p:grpSpPr>
          <p:sp>
            <p:nvSpPr>
              <p:cNvPr id="23" name="Google Shape;23;p3"/>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3"/>
          <p:cNvSpPr txBox="1">
            <a:spLocks noGrp="1"/>
          </p:cNvSpPr>
          <p:nvPr>
            <p:ph type="title"/>
          </p:nvPr>
        </p:nvSpPr>
        <p:spPr>
          <a:xfrm>
            <a:off x="2364450" y="2361300"/>
            <a:ext cx="4415100" cy="1510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27350" y="1272000"/>
            <a:ext cx="1089300" cy="10893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 name="Shape 492"/>
        <p:cNvGrpSpPr/>
        <p:nvPr/>
      </p:nvGrpSpPr>
      <p:grpSpPr>
        <a:xfrm>
          <a:off x="0" y="0"/>
          <a:ext cx="0" cy="0"/>
          <a:chOff x="0" y="0"/>
          <a:chExt cx="0" cy="0"/>
        </a:xfrm>
      </p:grpSpPr>
      <p:pic>
        <p:nvPicPr>
          <p:cNvPr id="493" name="Google Shape;493;p21"/>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494" name="Google Shape;494;p21"/>
          <p:cNvGrpSpPr/>
          <p:nvPr/>
        </p:nvGrpSpPr>
        <p:grpSpPr>
          <a:xfrm>
            <a:off x="-260288" y="-1374850"/>
            <a:ext cx="9396363" cy="6592000"/>
            <a:chOff x="-260288" y="-1374850"/>
            <a:chExt cx="9396363" cy="6592000"/>
          </a:xfrm>
        </p:grpSpPr>
        <p:sp>
          <p:nvSpPr>
            <p:cNvPr id="495" name="Google Shape;495;p21"/>
            <p:cNvSpPr/>
            <p:nvPr/>
          </p:nvSpPr>
          <p:spPr>
            <a:xfrm>
              <a:off x="-78450" y="460605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496" name="Google Shape;496;p21"/>
            <p:cNvGrpSpPr/>
            <p:nvPr/>
          </p:nvGrpSpPr>
          <p:grpSpPr>
            <a:xfrm>
              <a:off x="-218875" y="-13775"/>
              <a:ext cx="9354950" cy="5157275"/>
              <a:chOff x="-218875" y="-13775"/>
              <a:chExt cx="9354950" cy="5157275"/>
            </a:xfrm>
          </p:grpSpPr>
          <p:sp>
            <p:nvSpPr>
              <p:cNvPr id="497" name="Google Shape;497;p21"/>
              <p:cNvSpPr/>
              <p:nvPr/>
            </p:nvSpPr>
            <p:spPr>
              <a:xfrm rot="10800000">
                <a:off x="8413675" y="327210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98" name="Google Shape;498;p21"/>
              <p:cNvSpPr/>
              <p:nvPr/>
            </p:nvSpPr>
            <p:spPr>
              <a:xfrm rot="10800000" flipH="1">
                <a:off x="-11111" y="-13775"/>
                <a:ext cx="1277100" cy="1122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99" name="Google Shape;499;p21"/>
              <p:cNvSpPr/>
              <p:nvPr/>
            </p:nvSpPr>
            <p:spPr>
              <a:xfrm flipH="1">
                <a:off x="6872575" y="482970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00" name="Google Shape;500;p21"/>
              <p:cNvSpPr/>
              <p:nvPr/>
            </p:nvSpPr>
            <p:spPr>
              <a:xfrm>
                <a:off x="-218875" y="3071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501" name="Google Shape;501;p21"/>
            <p:cNvGrpSpPr/>
            <p:nvPr/>
          </p:nvGrpSpPr>
          <p:grpSpPr>
            <a:xfrm>
              <a:off x="-260288" y="1809525"/>
              <a:ext cx="986125" cy="2095500"/>
              <a:chOff x="7631225" y="2241175"/>
              <a:chExt cx="986125" cy="2095500"/>
            </a:xfrm>
          </p:grpSpPr>
          <p:cxnSp>
            <p:nvCxnSpPr>
              <p:cNvPr id="502" name="Google Shape;502;p21"/>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3" name="Google Shape;503;p21"/>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4" name="Google Shape;504;p21"/>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5" name="Google Shape;505;p21"/>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6" name="Google Shape;506;p21"/>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7" name="Google Shape;507;p21"/>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8" name="Google Shape;508;p21"/>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09" name="Google Shape;509;p21"/>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0" name="Google Shape;510;p21"/>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1" name="Google Shape;511;p21"/>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2" name="Google Shape;512;p21"/>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3" name="Google Shape;513;p21"/>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4" name="Google Shape;514;p21"/>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15" name="Google Shape;515;p21"/>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516" name="Google Shape;516;p21"/>
            <p:cNvSpPr/>
            <p:nvPr/>
          </p:nvSpPr>
          <p:spPr>
            <a:xfrm rot="-5400000">
              <a:off x="5322038" y="-137485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21"/>
          <p:cNvSpPr txBox="1">
            <a:spLocks noGrp="1"/>
          </p:cNvSpPr>
          <p:nvPr>
            <p:ph type="title"/>
          </p:nvPr>
        </p:nvSpPr>
        <p:spPr>
          <a:xfrm>
            <a:off x="4596287" y="1944159"/>
            <a:ext cx="3029700" cy="59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18" name="Google Shape;518;p21"/>
          <p:cNvSpPr txBox="1">
            <a:spLocks noGrp="1"/>
          </p:cNvSpPr>
          <p:nvPr>
            <p:ph type="subTitle" idx="1"/>
          </p:nvPr>
        </p:nvSpPr>
        <p:spPr>
          <a:xfrm>
            <a:off x="4596287" y="2482430"/>
            <a:ext cx="3029700" cy="717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1_1_1_1">
    <p:spTree>
      <p:nvGrpSpPr>
        <p:cNvPr id="1" name="Shape 519"/>
        <p:cNvGrpSpPr/>
        <p:nvPr/>
      </p:nvGrpSpPr>
      <p:grpSpPr>
        <a:xfrm>
          <a:off x="0" y="0"/>
          <a:ext cx="0" cy="0"/>
          <a:chOff x="0" y="0"/>
          <a:chExt cx="0" cy="0"/>
        </a:xfrm>
      </p:grpSpPr>
      <p:pic>
        <p:nvPicPr>
          <p:cNvPr id="520" name="Google Shape;520;p22"/>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521" name="Google Shape;521;p22"/>
          <p:cNvGrpSpPr/>
          <p:nvPr/>
        </p:nvGrpSpPr>
        <p:grpSpPr>
          <a:xfrm>
            <a:off x="-378350" y="-71600"/>
            <a:ext cx="10617113" cy="3308050"/>
            <a:chOff x="-378350" y="-71600"/>
            <a:chExt cx="10617113" cy="3308050"/>
          </a:xfrm>
        </p:grpSpPr>
        <p:sp>
          <p:nvSpPr>
            <p:cNvPr id="522" name="Google Shape;522;p22"/>
            <p:cNvSpPr/>
            <p:nvPr/>
          </p:nvSpPr>
          <p:spPr>
            <a:xfrm rot="10800000" flipH="1">
              <a:off x="-378350" y="-716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23" name="Google Shape;523;p22"/>
            <p:cNvGrpSpPr/>
            <p:nvPr/>
          </p:nvGrpSpPr>
          <p:grpSpPr>
            <a:xfrm>
              <a:off x="8353488" y="1352200"/>
              <a:ext cx="1885275" cy="1884250"/>
              <a:chOff x="2609275" y="3149350"/>
              <a:chExt cx="1885275" cy="1884250"/>
            </a:xfrm>
          </p:grpSpPr>
          <p:sp>
            <p:nvSpPr>
              <p:cNvPr id="524" name="Google Shape;524;p22"/>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3" name="Google Shape;543;p22"/>
          <p:cNvSpPr/>
          <p:nvPr/>
        </p:nvSpPr>
        <p:spPr>
          <a:xfrm rot="10800000">
            <a:off x="6872575"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44" name="Google Shape;544;p22"/>
          <p:cNvSpPr txBox="1">
            <a:spLocks noGrp="1"/>
          </p:cNvSpPr>
          <p:nvPr>
            <p:ph type="title"/>
          </p:nvPr>
        </p:nvSpPr>
        <p:spPr>
          <a:xfrm>
            <a:off x="1352263" y="1785450"/>
            <a:ext cx="3029700" cy="91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45" name="Google Shape;545;p22"/>
          <p:cNvSpPr txBox="1">
            <a:spLocks noGrp="1"/>
          </p:cNvSpPr>
          <p:nvPr>
            <p:ph type="subTitle" idx="1"/>
          </p:nvPr>
        </p:nvSpPr>
        <p:spPr>
          <a:xfrm>
            <a:off x="1352263" y="2641021"/>
            <a:ext cx="3029700" cy="71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1_1_1_1_1">
    <p:spTree>
      <p:nvGrpSpPr>
        <p:cNvPr id="1" name="Shape 546"/>
        <p:cNvGrpSpPr/>
        <p:nvPr/>
      </p:nvGrpSpPr>
      <p:grpSpPr>
        <a:xfrm>
          <a:off x="0" y="0"/>
          <a:ext cx="0" cy="0"/>
          <a:chOff x="0" y="0"/>
          <a:chExt cx="0" cy="0"/>
        </a:xfrm>
      </p:grpSpPr>
      <p:pic>
        <p:nvPicPr>
          <p:cNvPr id="547" name="Google Shape;547;p23"/>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548" name="Google Shape;548;p23"/>
          <p:cNvGrpSpPr/>
          <p:nvPr/>
        </p:nvGrpSpPr>
        <p:grpSpPr>
          <a:xfrm>
            <a:off x="0" y="0"/>
            <a:ext cx="9725100" cy="5143488"/>
            <a:chOff x="0" y="0"/>
            <a:chExt cx="9725100" cy="5143488"/>
          </a:xfrm>
        </p:grpSpPr>
        <p:sp>
          <p:nvSpPr>
            <p:cNvPr id="549" name="Google Shape;549;p23"/>
            <p:cNvSpPr/>
            <p:nvPr/>
          </p:nvSpPr>
          <p:spPr>
            <a:xfrm>
              <a:off x="0" y="4829688"/>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50" name="Google Shape;550;p23"/>
            <p:cNvSpPr/>
            <p:nvPr/>
          </p:nvSpPr>
          <p:spPr>
            <a:xfrm>
              <a:off x="7842600" y="2511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51" name="Google Shape;551;p23"/>
            <p:cNvSpPr/>
            <p:nvPr/>
          </p:nvSpPr>
          <p:spPr>
            <a:xfrm rot="5400000">
              <a:off x="983550" y="-983550"/>
              <a:ext cx="358800" cy="23259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52" name="Google Shape;552;p23"/>
            <p:cNvSpPr/>
            <p:nvPr/>
          </p:nvSpPr>
          <p:spPr>
            <a:xfrm>
              <a:off x="0" y="0"/>
              <a:ext cx="579900" cy="23259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553" name="Google Shape;553;p2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4" name="Google Shape;554;p23"/>
          <p:cNvSpPr txBox="1">
            <a:spLocks noGrp="1"/>
          </p:cNvSpPr>
          <p:nvPr>
            <p:ph type="body" idx="1"/>
          </p:nvPr>
        </p:nvSpPr>
        <p:spPr>
          <a:xfrm>
            <a:off x="722375" y="1187600"/>
            <a:ext cx="7699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555"/>
        <p:cNvGrpSpPr/>
        <p:nvPr/>
      </p:nvGrpSpPr>
      <p:grpSpPr>
        <a:xfrm>
          <a:off x="0" y="0"/>
          <a:ext cx="0" cy="0"/>
          <a:chOff x="0" y="0"/>
          <a:chExt cx="0" cy="0"/>
        </a:xfrm>
      </p:grpSpPr>
      <p:pic>
        <p:nvPicPr>
          <p:cNvPr id="556" name="Google Shape;556;p24"/>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557" name="Google Shape;557;p24"/>
          <p:cNvGrpSpPr/>
          <p:nvPr/>
        </p:nvGrpSpPr>
        <p:grpSpPr>
          <a:xfrm>
            <a:off x="0" y="-8724"/>
            <a:ext cx="9143975" cy="5152249"/>
            <a:chOff x="0" y="-8724"/>
            <a:chExt cx="9143975" cy="5152249"/>
          </a:xfrm>
        </p:grpSpPr>
        <p:sp>
          <p:nvSpPr>
            <p:cNvPr id="558" name="Google Shape;558;p24"/>
            <p:cNvSpPr/>
            <p:nvPr/>
          </p:nvSpPr>
          <p:spPr>
            <a:xfrm>
              <a:off x="8421575" y="3272125"/>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59" name="Google Shape;559;p24"/>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60" name="Google Shape;560;p24"/>
            <p:cNvSpPr/>
            <p:nvPr/>
          </p:nvSpPr>
          <p:spPr>
            <a:xfrm rot="5400000">
              <a:off x="870900" y="-879624"/>
              <a:ext cx="433500" cy="21753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561" name="Google Shape;561;p24"/>
          <p:cNvGrpSpPr/>
          <p:nvPr/>
        </p:nvGrpSpPr>
        <p:grpSpPr>
          <a:xfrm>
            <a:off x="-394025" y="-169100"/>
            <a:ext cx="10831138" cy="3165538"/>
            <a:chOff x="-394025" y="-169100"/>
            <a:chExt cx="10831138" cy="3165538"/>
          </a:xfrm>
        </p:grpSpPr>
        <p:sp>
          <p:nvSpPr>
            <p:cNvPr id="562" name="Google Shape;562;p24"/>
            <p:cNvSpPr/>
            <p:nvPr/>
          </p:nvSpPr>
          <p:spPr>
            <a:xfrm rot="10800000">
              <a:off x="6344350" y="-169100"/>
              <a:ext cx="2936100" cy="7086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63" name="Google Shape;563;p24"/>
            <p:cNvGrpSpPr/>
            <p:nvPr/>
          </p:nvGrpSpPr>
          <p:grpSpPr>
            <a:xfrm>
              <a:off x="-394025" y="172575"/>
              <a:ext cx="986125" cy="2095500"/>
              <a:chOff x="7631225" y="2241175"/>
              <a:chExt cx="986125" cy="2095500"/>
            </a:xfrm>
          </p:grpSpPr>
          <p:cxnSp>
            <p:nvCxnSpPr>
              <p:cNvPr id="564" name="Google Shape;564;p24"/>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5" name="Google Shape;565;p24"/>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6" name="Google Shape;566;p24"/>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7" name="Google Shape;567;p24"/>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8" name="Google Shape;568;p24"/>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69" name="Google Shape;569;p24"/>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0" name="Google Shape;570;p24"/>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1" name="Google Shape;571;p24"/>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2" name="Google Shape;572;p24"/>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3" name="Google Shape;573;p24"/>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4" name="Google Shape;574;p24"/>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5" name="Google Shape;575;p24"/>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6" name="Google Shape;576;p24"/>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577" name="Google Shape;577;p24"/>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578" name="Google Shape;578;p24"/>
            <p:cNvGrpSpPr/>
            <p:nvPr/>
          </p:nvGrpSpPr>
          <p:grpSpPr>
            <a:xfrm>
              <a:off x="8551838" y="1112188"/>
              <a:ext cx="1885275" cy="1884250"/>
              <a:chOff x="2609275" y="3149350"/>
              <a:chExt cx="1885275" cy="1884250"/>
            </a:xfrm>
          </p:grpSpPr>
          <p:sp>
            <p:nvSpPr>
              <p:cNvPr id="579" name="Google Shape;579;p24"/>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8" name="Google Shape;598;p2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99" name="Google Shape;599;p24"/>
          <p:cNvSpPr txBox="1">
            <a:spLocks noGrp="1"/>
          </p:cNvSpPr>
          <p:nvPr>
            <p:ph type="subTitle" idx="1"/>
          </p:nvPr>
        </p:nvSpPr>
        <p:spPr>
          <a:xfrm>
            <a:off x="991525" y="2867950"/>
            <a:ext cx="31890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0" name="Google Shape;600;p24"/>
          <p:cNvSpPr txBox="1">
            <a:spLocks noGrp="1"/>
          </p:cNvSpPr>
          <p:nvPr>
            <p:ph type="subTitle" idx="2"/>
          </p:nvPr>
        </p:nvSpPr>
        <p:spPr>
          <a:xfrm>
            <a:off x="4963503" y="2867950"/>
            <a:ext cx="31890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1" name="Google Shape;601;p24"/>
          <p:cNvSpPr txBox="1">
            <a:spLocks noGrp="1"/>
          </p:cNvSpPr>
          <p:nvPr>
            <p:ph type="subTitle" idx="3"/>
          </p:nvPr>
        </p:nvSpPr>
        <p:spPr>
          <a:xfrm>
            <a:off x="991525" y="2567475"/>
            <a:ext cx="31890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02" name="Google Shape;602;p24"/>
          <p:cNvSpPr txBox="1">
            <a:spLocks noGrp="1"/>
          </p:cNvSpPr>
          <p:nvPr>
            <p:ph type="subTitle" idx="4"/>
          </p:nvPr>
        </p:nvSpPr>
        <p:spPr>
          <a:xfrm>
            <a:off x="4963514" y="2567475"/>
            <a:ext cx="31890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03"/>
        <p:cNvGrpSpPr/>
        <p:nvPr/>
      </p:nvGrpSpPr>
      <p:grpSpPr>
        <a:xfrm>
          <a:off x="0" y="0"/>
          <a:ext cx="0" cy="0"/>
          <a:chOff x="0" y="0"/>
          <a:chExt cx="0" cy="0"/>
        </a:xfrm>
      </p:grpSpPr>
      <p:pic>
        <p:nvPicPr>
          <p:cNvPr id="604" name="Google Shape;604;p25"/>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605" name="Google Shape;605;p25"/>
          <p:cNvGrpSpPr/>
          <p:nvPr/>
        </p:nvGrpSpPr>
        <p:grpSpPr>
          <a:xfrm>
            <a:off x="-49825" y="-374550"/>
            <a:ext cx="9556425" cy="7430813"/>
            <a:chOff x="-49825" y="-374550"/>
            <a:chExt cx="9556425" cy="7430813"/>
          </a:xfrm>
        </p:grpSpPr>
        <p:sp>
          <p:nvSpPr>
            <p:cNvPr id="606" name="Google Shape;606;p25"/>
            <p:cNvSpPr/>
            <p:nvPr/>
          </p:nvSpPr>
          <p:spPr>
            <a:xfrm rot="10800000" flipH="1">
              <a:off x="-49825" y="-1951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607" name="Google Shape;607;p25"/>
            <p:cNvGrpSpPr/>
            <p:nvPr/>
          </p:nvGrpSpPr>
          <p:grpSpPr>
            <a:xfrm>
              <a:off x="8520475" y="-374550"/>
              <a:ext cx="986125" cy="2095500"/>
              <a:chOff x="7631225" y="2241175"/>
              <a:chExt cx="986125" cy="2095500"/>
            </a:xfrm>
          </p:grpSpPr>
          <p:cxnSp>
            <p:nvCxnSpPr>
              <p:cNvPr id="608" name="Google Shape;608;p25"/>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09" name="Google Shape;609;p25"/>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0" name="Google Shape;610;p25"/>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1" name="Google Shape;611;p25"/>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2" name="Google Shape;612;p25"/>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3" name="Google Shape;613;p25"/>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4" name="Google Shape;614;p25"/>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5" name="Google Shape;615;p25"/>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6" name="Google Shape;616;p25"/>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7" name="Google Shape;617;p25"/>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8" name="Google Shape;618;p25"/>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19" name="Google Shape;619;p25"/>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20" name="Google Shape;620;p25"/>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21" name="Google Shape;621;p25"/>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622" name="Google Shape;622;p25"/>
            <p:cNvSpPr/>
            <p:nvPr/>
          </p:nvSpPr>
          <p:spPr>
            <a:xfrm rot="5400000">
              <a:off x="2920037" y="4730438"/>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5"/>
          <p:cNvGrpSpPr/>
          <p:nvPr/>
        </p:nvGrpSpPr>
        <p:grpSpPr>
          <a:xfrm>
            <a:off x="-323125" y="3272100"/>
            <a:ext cx="9467125" cy="1871400"/>
            <a:chOff x="-323125" y="3272100"/>
            <a:chExt cx="9467125" cy="1871400"/>
          </a:xfrm>
        </p:grpSpPr>
        <p:sp>
          <p:nvSpPr>
            <p:cNvPr id="624" name="Google Shape;624;p25"/>
            <p:cNvSpPr/>
            <p:nvPr/>
          </p:nvSpPr>
          <p:spPr>
            <a:xfrm>
              <a:off x="0" y="3272100"/>
              <a:ext cx="4575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25" name="Google Shape;625;p25"/>
            <p:cNvSpPr/>
            <p:nvPr/>
          </p:nvSpPr>
          <p:spPr>
            <a:xfrm flipH="1">
              <a:off x="8600100" y="3551700"/>
              <a:ext cx="543900" cy="159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26" name="Google Shape;626;p25"/>
            <p:cNvSpPr/>
            <p:nvPr/>
          </p:nvSpPr>
          <p:spPr>
            <a:xfrm>
              <a:off x="-323125" y="4730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27" name="Google Shape;627;p25"/>
            <p:cNvSpPr/>
            <p:nvPr/>
          </p:nvSpPr>
          <p:spPr>
            <a:xfrm flipH="1">
              <a:off x="6880500" y="482970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628" name="Google Shape;628;p2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29" name="Google Shape;629;p25"/>
          <p:cNvSpPr txBox="1">
            <a:spLocks noGrp="1"/>
          </p:cNvSpPr>
          <p:nvPr>
            <p:ph type="subTitle" idx="1"/>
          </p:nvPr>
        </p:nvSpPr>
        <p:spPr>
          <a:xfrm>
            <a:off x="798552" y="2867950"/>
            <a:ext cx="23898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30" name="Google Shape;630;p25"/>
          <p:cNvSpPr txBox="1">
            <a:spLocks noGrp="1"/>
          </p:cNvSpPr>
          <p:nvPr>
            <p:ph type="subTitle" idx="2"/>
          </p:nvPr>
        </p:nvSpPr>
        <p:spPr>
          <a:xfrm>
            <a:off x="3377088" y="2867950"/>
            <a:ext cx="23898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31" name="Google Shape;631;p25"/>
          <p:cNvSpPr txBox="1">
            <a:spLocks noGrp="1"/>
          </p:cNvSpPr>
          <p:nvPr>
            <p:ph type="subTitle" idx="3"/>
          </p:nvPr>
        </p:nvSpPr>
        <p:spPr>
          <a:xfrm>
            <a:off x="798552" y="2567475"/>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32" name="Google Shape;632;p25"/>
          <p:cNvSpPr txBox="1">
            <a:spLocks noGrp="1"/>
          </p:cNvSpPr>
          <p:nvPr>
            <p:ph type="subTitle" idx="4"/>
          </p:nvPr>
        </p:nvSpPr>
        <p:spPr>
          <a:xfrm>
            <a:off x="3377096" y="2567475"/>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33" name="Google Shape;633;p25"/>
          <p:cNvSpPr txBox="1">
            <a:spLocks noGrp="1"/>
          </p:cNvSpPr>
          <p:nvPr>
            <p:ph type="subTitle" idx="5"/>
          </p:nvPr>
        </p:nvSpPr>
        <p:spPr>
          <a:xfrm>
            <a:off x="5955640" y="2867950"/>
            <a:ext cx="2389800" cy="1242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34" name="Google Shape;634;p25"/>
          <p:cNvSpPr txBox="1">
            <a:spLocks noGrp="1"/>
          </p:cNvSpPr>
          <p:nvPr>
            <p:ph type="subTitle" idx="6"/>
          </p:nvPr>
        </p:nvSpPr>
        <p:spPr>
          <a:xfrm>
            <a:off x="5955648" y="2567475"/>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635"/>
        <p:cNvGrpSpPr/>
        <p:nvPr/>
      </p:nvGrpSpPr>
      <p:grpSpPr>
        <a:xfrm>
          <a:off x="0" y="0"/>
          <a:ext cx="0" cy="0"/>
          <a:chOff x="0" y="0"/>
          <a:chExt cx="0" cy="0"/>
        </a:xfrm>
      </p:grpSpPr>
      <p:pic>
        <p:nvPicPr>
          <p:cNvPr id="636" name="Google Shape;636;p26"/>
          <p:cNvPicPr preferRelativeResize="0"/>
          <p:nvPr/>
        </p:nvPicPr>
        <p:blipFill>
          <a:blip r:embed="rId2">
            <a:alphaModFix/>
          </a:blip>
          <a:stretch>
            <a:fillRect/>
          </a:stretch>
        </p:blipFill>
        <p:spPr>
          <a:xfrm flipH="1">
            <a:off x="7924" y="0"/>
            <a:ext cx="9128151" cy="5143499"/>
          </a:xfrm>
          <a:prstGeom prst="rect">
            <a:avLst/>
          </a:prstGeom>
          <a:noFill/>
          <a:ln>
            <a:noFill/>
          </a:ln>
        </p:spPr>
      </p:pic>
      <p:pic>
        <p:nvPicPr>
          <p:cNvPr id="637" name="Google Shape;637;p26"/>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638" name="Google Shape;638;p26"/>
          <p:cNvGrpSpPr/>
          <p:nvPr/>
        </p:nvGrpSpPr>
        <p:grpSpPr>
          <a:xfrm>
            <a:off x="-5879" y="147050"/>
            <a:ext cx="9418079" cy="5003125"/>
            <a:chOff x="-5879" y="147050"/>
            <a:chExt cx="9418079" cy="5003125"/>
          </a:xfrm>
        </p:grpSpPr>
        <p:sp>
          <p:nvSpPr>
            <p:cNvPr id="639" name="Google Shape;639;p26"/>
            <p:cNvSpPr/>
            <p:nvPr/>
          </p:nvSpPr>
          <p:spPr>
            <a:xfrm>
              <a:off x="-5879" y="3278775"/>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40" name="Google Shape;640;p26"/>
            <p:cNvSpPr/>
            <p:nvPr/>
          </p:nvSpPr>
          <p:spPr>
            <a:xfrm rot="-5400000">
              <a:off x="7966213" y="3965700"/>
              <a:ext cx="493800" cy="186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41" name="Google Shape;641;p26"/>
            <p:cNvSpPr/>
            <p:nvPr/>
          </p:nvSpPr>
          <p:spPr>
            <a:xfrm>
              <a:off x="0" y="4829625"/>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42" name="Google Shape;642;p26"/>
            <p:cNvSpPr/>
            <p:nvPr/>
          </p:nvSpPr>
          <p:spPr>
            <a:xfrm>
              <a:off x="7529700" y="1470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643" name="Google Shape;643;p26"/>
          <p:cNvGrpSpPr/>
          <p:nvPr/>
        </p:nvGrpSpPr>
        <p:grpSpPr>
          <a:xfrm>
            <a:off x="-161275" y="-1397762"/>
            <a:ext cx="9767800" cy="5017263"/>
            <a:chOff x="-161275" y="-1397762"/>
            <a:chExt cx="9767800" cy="5017263"/>
          </a:xfrm>
        </p:grpSpPr>
        <p:sp>
          <p:nvSpPr>
            <p:cNvPr id="644" name="Google Shape;644;p26"/>
            <p:cNvSpPr/>
            <p:nvPr/>
          </p:nvSpPr>
          <p:spPr>
            <a:xfrm rot="10800000" flipH="1">
              <a:off x="-161275" y="-36490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645" name="Google Shape;645;p26"/>
            <p:cNvGrpSpPr/>
            <p:nvPr/>
          </p:nvGrpSpPr>
          <p:grpSpPr>
            <a:xfrm>
              <a:off x="8620400" y="1524000"/>
              <a:ext cx="986125" cy="2095500"/>
              <a:chOff x="7631225" y="2241175"/>
              <a:chExt cx="986125" cy="2095500"/>
            </a:xfrm>
          </p:grpSpPr>
          <p:cxnSp>
            <p:nvCxnSpPr>
              <p:cNvPr id="646" name="Google Shape;646;p26"/>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26"/>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26"/>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26"/>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26"/>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26"/>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26"/>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26"/>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26"/>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26"/>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26"/>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26"/>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26"/>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26"/>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660" name="Google Shape;660;p26"/>
            <p:cNvGrpSpPr/>
            <p:nvPr/>
          </p:nvGrpSpPr>
          <p:grpSpPr>
            <a:xfrm>
              <a:off x="4796563" y="-1397762"/>
              <a:ext cx="1885275" cy="1884250"/>
              <a:chOff x="2609275" y="3149350"/>
              <a:chExt cx="1885275" cy="1884250"/>
            </a:xfrm>
          </p:grpSpPr>
          <p:sp>
            <p:nvSpPr>
              <p:cNvPr id="661" name="Google Shape;661;p26"/>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0" name="Google Shape;680;p2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1" name="Google Shape;681;p26"/>
          <p:cNvSpPr txBox="1">
            <a:spLocks noGrp="1"/>
          </p:cNvSpPr>
          <p:nvPr>
            <p:ph type="subTitle" idx="1"/>
          </p:nvPr>
        </p:nvSpPr>
        <p:spPr>
          <a:xfrm>
            <a:off x="2886300" y="1757200"/>
            <a:ext cx="33714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2" name="Google Shape;682;p26"/>
          <p:cNvSpPr txBox="1">
            <a:spLocks noGrp="1"/>
          </p:cNvSpPr>
          <p:nvPr>
            <p:ph type="subTitle" idx="2"/>
          </p:nvPr>
        </p:nvSpPr>
        <p:spPr>
          <a:xfrm>
            <a:off x="2886300" y="1456725"/>
            <a:ext cx="33714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83" name="Google Shape;683;p26"/>
          <p:cNvSpPr txBox="1">
            <a:spLocks noGrp="1"/>
          </p:cNvSpPr>
          <p:nvPr>
            <p:ph type="subTitle" idx="3"/>
          </p:nvPr>
        </p:nvSpPr>
        <p:spPr>
          <a:xfrm>
            <a:off x="2886300" y="2814000"/>
            <a:ext cx="3371400" cy="40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4" name="Google Shape;684;p26"/>
          <p:cNvSpPr txBox="1">
            <a:spLocks noGrp="1"/>
          </p:cNvSpPr>
          <p:nvPr>
            <p:ph type="subTitle" idx="4"/>
          </p:nvPr>
        </p:nvSpPr>
        <p:spPr>
          <a:xfrm>
            <a:off x="2886300" y="2513525"/>
            <a:ext cx="3371400" cy="40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685" name="Google Shape;685;p26"/>
          <p:cNvSpPr txBox="1">
            <a:spLocks noGrp="1"/>
          </p:cNvSpPr>
          <p:nvPr>
            <p:ph type="subTitle" idx="5"/>
          </p:nvPr>
        </p:nvSpPr>
        <p:spPr>
          <a:xfrm>
            <a:off x="2886300" y="3870800"/>
            <a:ext cx="33714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6" name="Google Shape;686;p26"/>
          <p:cNvSpPr txBox="1">
            <a:spLocks noGrp="1"/>
          </p:cNvSpPr>
          <p:nvPr>
            <p:ph type="subTitle" idx="6"/>
          </p:nvPr>
        </p:nvSpPr>
        <p:spPr>
          <a:xfrm>
            <a:off x="2886300" y="3570325"/>
            <a:ext cx="33714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687"/>
        <p:cNvGrpSpPr/>
        <p:nvPr/>
      </p:nvGrpSpPr>
      <p:grpSpPr>
        <a:xfrm>
          <a:off x="0" y="0"/>
          <a:ext cx="0" cy="0"/>
          <a:chOff x="0" y="0"/>
          <a:chExt cx="0" cy="0"/>
        </a:xfrm>
      </p:grpSpPr>
      <p:pic>
        <p:nvPicPr>
          <p:cNvPr id="688" name="Google Shape;688;p27"/>
          <p:cNvPicPr preferRelativeResize="0"/>
          <p:nvPr/>
        </p:nvPicPr>
        <p:blipFill>
          <a:blip r:embed="rId2">
            <a:alphaModFix/>
          </a:blip>
          <a:stretch>
            <a:fillRect/>
          </a:stretch>
        </p:blipFill>
        <p:spPr>
          <a:xfrm rot="10800000">
            <a:off x="7924" y="0"/>
            <a:ext cx="9128151" cy="5143499"/>
          </a:xfrm>
          <a:prstGeom prst="rect">
            <a:avLst/>
          </a:prstGeom>
          <a:noFill/>
          <a:ln>
            <a:noFill/>
          </a:ln>
        </p:spPr>
      </p:pic>
      <p:grpSp>
        <p:nvGrpSpPr>
          <p:cNvPr id="689" name="Google Shape;689;p27"/>
          <p:cNvGrpSpPr/>
          <p:nvPr/>
        </p:nvGrpSpPr>
        <p:grpSpPr>
          <a:xfrm>
            <a:off x="-373450" y="0"/>
            <a:ext cx="9517450" cy="5162825"/>
            <a:chOff x="-373450" y="0"/>
            <a:chExt cx="9517450" cy="5162825"/>
          </a:xfrm>
        </p:grpSpPr>
        <p:sp>
          <p:nvSpPr>
            <p:cNvPr id="690" name="Google Shape;690;p27"/>
            <p:cNvSpPr/>
            <p:nvPr/>
          </p:nvSpPr>
          <p:spPr>
            <a:xfrm flipH="1">
              <a:off x="8421600"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91" name="Google Shape;691;p27"/>
            <p:cNvSpPr/>
            <p:nvPr/>
          </p:nvSpPr>
          <p:spPr>
            <a:xfrm rot="5400000" flipH="1">
              <a:off x="893400" y="3800225"/>
              <a:ext cx="441600" cy="2283600"/>
            </a:xfrm>
            <a:prstGeom prst="round1Rect">
              <a:avLst>
                <a:gd name="adj" fmla="val 4934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92" name="Google Shape;692;p27"/>
            <p:cNvSpPr/>
            <p:nvPr/>
          </p:nvSpPr>
          <p:spPr>
            <a:xfrm rot="10800000">
              <a:off x="688050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693" name="Google Shape;693;p27"/>
            <p:cNvSpPr/>
            <p:nvPr/>
          </p:nvSpPr>
          <p:spPr>
            <a:xfrm>
              <a:off x="-373450" y="1008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694" name="Google Shape;694;p27"/>
          <p:cNvGrpSpPr/>
          <p:nvPr/>
        </p:nvGrpSpPr>
        <p:grpSpPr>
          <a:xfrm>
            <a:off x="8575563" y="3999888"/>
            <a:ext cx="1885275" cy="1884250"/>
            <a:chOff x="2609275" y="3149350"/>
            <a:chExt cx="1885275" cy="1884250"/>
          </a:xfrm>
        </p:grpSpPr>
        <p:sp>
          <p:nvSpPr>
            <p:cNvPr id="695" name="Google Shape;695;p27"/>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15" name="Google Shape;715;p27"/>
          <p:cNvSpPr txBox="1">
            <a:spLocks noGrp="1"/>
          </p:cNvSpPr>
          <p:nvPr>
            <p:ph type="subTitle" idx="1"/>
          </p:nvPr>
        </p:nvSpPr>
        <p:spPr>
          <a:xfrm>
            <a:off x="1677575" y="1762200"/>
            <a:ext cx="2703300" cy="884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16" name="Google Shape;716;p27"/>
          <p:cNvSpPr txBox="1">
            <a:spLocks noGrp="1"/>
          </p:cNvSpPr>
          <p:nvPr>
            <p:ph type="subTitle" idx="2"/>
          </p:nvPr>
        </p:nvSpPr>
        <p:spPr>
          <a:xfrm>
            <a:off x="5718250" y="1762200"/>
            <a:ext cx="2703300" cy="884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17" name="Google Shape;717;p27"/>
          <p:cNvSpPr txBox="1">
            <a:spLocks noGrp="1"/>
          </p:cNvSpPr>
          <p:nvPr>
            <p:ph type="subTitle" idx="3"/>
          </p:nvPr>
        </p:nvSpPr>
        <p:spPr>
          <a:xfrm>
            <a:off x="1677575" y="1461725"/>
            <a:ext cx="27033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18" name="Google Shape;718;p27"/>
          <p:cNvSpPr txBox="1">
            <a:spLocks noGrp="1"/>
          </p:cNvSpPr>
          <p:nvPr>
            <p:ph type="subTitle" idx="4"/>
          </p:nvPr>
        </p:nvSpPr>
        <p:spPr>
          <a:xfrm>
            <a:off x="5718266" y="1461725"/>
            <a:ext cx="27033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19" name="Google Shape;719;p27"/>
          <p:cNvSpPr txBox="1">
            <a:spLocks noGrp="1"/>
          </p:cNvSpPr>
          <p:nvPr>
            <p:ph type="subTitle" idx="5"/>
          </p:nvPr>
        </p:nvSpPr>
        <p:spPr>
          <a:xfrm>
            <a:off x="1677575" y="3453100"/>
            <a:ext cx="2703300" cy="884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20" name="Google Shape;720;p27"/>
          <p:cNvSpPr txBox="1">
            <a:spLocks noGrp="1"/>
          </p:cNvSpPr>
          <p:nvPr>
            <p:ph type="subTitle" idx="6"/>
          </p:nvPr>
        </p:nvSpPr>
        <p:spPr>
          <a:xfrm>
            <a:off x="5718250" y="3453100"/>
            <a:ext cx="2703300" cy="884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21" name="Google Shape;721;p27"/>
          <p:cNvSpPr txBox="1">
            <a:spLocks noGrp="1"/>
          </p:cNvSpPr>
          <p:nvPr>
            <p:ph type="subTitle" idx="7"/>
          </p:nvPr>
        </p:nvSpPr>
        <p:spPr>
          <a:xfrm>
            <a:off x="1677575" y="3152625"/>
            <a:ext cx="27033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22" name="Google Shape;722;p27"/>
          <p:cNvSpPr txBox="1">
            <a:spLocks noGrp="1"/>
          </p:cNvSpPr>
          <p:nvPr>
            <p:ph type="subTitle" idx="8"/>
          </p:nvPr>
        </p:nvSpPr>
        <p:spPr>
          <a:xfrm>
            <a:off x="5718266" y="3152625"/>
            <a:ext cx="27033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723"/>
        <p:cNvGrpSpPr/>
        <p:nvPr/>
      </p:nvGrpSpPr>
      <p:grpSpPr>
        <a:xfrm>
          <a:off x="0" y="0"/>
          <a:ext cx="0" cy="0"/>
          <a:chOff x="0" y="0"/>
          <a:chExt cx="0" cy="0"/>
        </a:xfrm>
      </p:grpSpPr>
      <p:pic>
        <p:nvPicPr>
          <p:cNvPr id="724" name="Google Shape;724;p28"/>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725" name="Google Shape;725;p28"/>
          <p:cNvGrpSpPr/>
          <p:nvPr/>
        </p:nvGrpSpPr>
        <p:grpSpPr>
          <a:xfrm>
            <a:off x="-592600" y="-2012025"/>
            <a:ext cx="9874358" cy="7605425"/>
            <a:chOff x="-592600" y="-2012025"/>
            <a:chExt cx="9874358" cy="7605425"/>
          </a:xfrm>
        </p:grpSpPr>
        <p:sp>
          <p:nvSpPr>
            <p:cNvPr id="726" name="Google Shape;726;p28"/>
            <p:cNvSpPr/>
            <p:nvPr/>
          </p:nvSpPr>
          <p:spPr>
            <a:xfrm rot="10799348">
              <a:off x="6119758" y="-182323"/>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727" name="Google Shape;727;p28"/>
            <p:cNvGrpSpPr/>
            <p:nvPr/>
          </p:nvGrpSpPr>
          <p:grpSpPr>
            <a:xfrm>
              <a:off x="-592600" y="3497900"/>
              <a:ext cx="986125" cy="2095500"/>
              <a:chOff x="7631225" y="2241175"/>
              <a:chExt cx="986125" cy="2095500"/>
            </a:xfrm>
          </p:grpSpPr>
          <p:cxnSp>
            <p:nvCxnSpPr>
              <p:cNvPr id="728" name="Google Shape;728;p28"/>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28"/>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28"/>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28"/>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28"/>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28"/>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28"/>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28"/>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28"/>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28"/>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28"/>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28"/>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28"/>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28"/>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742" name="Google Shape;742;p28"/>
            <p:cNvSpPr/>
            <p:nvPr/>
          </p:nvSpPr>
          <p:spPr>
            <a:xfrm rot="-5400000">
              <a:off x="3028700" y="-20120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8"/>
          <p:cNvGrpSpPr/>
          <p:nvPr/>
        </p:nvGrpSpPr>
        <p:grpSpPr>
          <a:xfrm>
            <a:off x="-5879" y="0"/>
            <a:ext cx="9557954" cy="4968450"/>
            <a:chOff x="-5879" y="0"/>
            <a:chExt cx="9557954" cy="4968450"/>
          </a:xfrm>
        </p:grpSpPr>
        <p:sp>
          <p:nvSpPr>
            <p:cNvPr id="744" name="Google Shape;744;p28"/>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45" name="Google Shape;745;p28"/>
            <p:cNvSpPr/>
            <p:nvPr/>
          </p:nvSpPr>
          <p:spPr>
            <a:xfrm rot="10800000" flipH="1">
              <a:off x="-5879" y="0"/>
              <a:ext cx="544200" cy="159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46" name="Google Shape;746;p28"/>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747" name="Google Shape;747;p2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8" name="Google Shape;748;p28"/>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49" name="Google Shape;749;p28"/>
          <p:cNvSpPr txBox="1">
            <a:spLocks noGrp="1"/>
          </p:cNvSpPr>
          <p:nvPr>
            <p:ph type="subTitle" idx="2"/>
          </p:nvPr>
        </p:nvSpPr>
        <p:spPr>
          <a:xfrm>
            <a:off x="3377116"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0" name="Google Shape;750;p28"/>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1" name="Google Shape;751;p28"/>
          <p:cNvSpPr txBox="1">
            <a:spLocks noGrp="1"/>
          </p:cNvSpPr>
          <p:nvPr>
            <p:ph type="subTitle" idx="4"/>
          </p:nvPr>
        </p:nvSpPr>
        <p:spPr>
          <a:xfrm>
            <a:off x="3377119"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2" name="Google Shape;752;p28"/>
          <p:cNvSpPr txBox="1">
            <a:spLocks noGrp="1"/>
          </p:cNvSpPr>
          <p:nvPr>
            <p:ph type="subTitle" idx="5"/>
          </p:nvPr>
        </p:nvSpPr>
        <p:spPr>
          <a:xfrm>
            <a:off x="6031874" y="1711112"/>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3" name="Google Shape;753;p28"/>
          <p:cNvSpPr txBox="1">
            <a:spLocks noGrp="1"/>
          </p:cNvSpPr>
          <p:nvPr>
            <p:ph type="subTitle" idx="6"/>
          </p:nvPr>
        </p:nvSpPr>
        <p:spPr>
          <a:xfrm>
            <a:off x="6031871" y="1410638"/>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4" name="Google Shape;754;p28"/>
          <p:cNvSpPr txBox="1">
            <a:spLocks noGrp="1"/>
          </p:cNvSpPr>
          <p:nvPr>
            <p:ph type="subTitle" idx="7"/>
          </p:nvPr>
        </p:nvSpPr>
        <p:spPr>
          <a:xfrm>
            <a:off x="722375"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5" name="Google Shape;755;p28"/>
          <p:cNvSpPr txBox="1">
            <a:spLocks noGrp="1"/>
          </p:cNvSpPr>
          <p:nvPr>
            <p:ph type="subTitle" idx="8"/>
          </p:nvPr>
        </p:nvSpPr>
        <p:spPr>
          <a:xfrm>
            <a:off x="3377116"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6" name="Google Shape;756;p28"/>
          <p:cNvSpPr txBox="1">
            <a:spLocks noGrp="1"/>
          </p:cNvSpPr>
          <p:nvPr>
            <p:ph type="subTitle" idx="9"/>
          </p:nvPr>
        </p:nvSpPr>
        <p:spPr>
          <a:xfrm>
            <a:off x="722375"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7" name="Google Shape;757;p28"/>
          <p:cNvSpPr txBox="1">
            <a:spLocks noGrp="1"/>
          </p:cNvSpPr>
          <p:nvPr>
            <p:ph type="subTitle" idx="13"/>
          </p:nvPr>
        </p:nvSpPr>
        <p:spPr>
          <a:xfrm>
            <a:off x="3377119"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
        <p:nvSpPr>
          <p:cNvPr id="758" name="Google Shape;758;p28"/>
          <p:cNvSpPr txBox="1">
            <a:spLocks noGrp="1"/>
          </p:cNvSpPr>
          <p:nvPr>
            <p:ph type="subTitle" idx="14"/>
          </p:nvPr>
        </p:nvSpPr>
        <p:spPr>
          <a:xfrm>
            <a:off x="6031874" y="3395475"/>
            <a:ext cx="2389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59" name="Google Shape;759;p28"/>
          <p:cNvSpPr txBox="1">
            <a:spLocks noGrp="1"/>
          </p:cNvSpPr>
          <p:nvPr>
            <p:ph type="subTitle" idx="15"/>
          </p:nvPr>
        </p:nvSpPr>
        <p:spPr>
          <a:xfrm>
            <a:off x="6031871" y="3095000"/>
            <a:ext cx="2389800" cy="40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Montserrat"/>
              <a:buNone/>
              <a:defRPr sz="2000" b="1">
                <a:solidFill>
                  <a:schemeClr val="lt1"/>
                </a:solidFill>
                <a:latin typeface="Montserrat"/>
                <a:ea typeface="Montserrat"/>
                <a:cs typeface="Montserrat"/>
                <a:sym typeface="Montserrat"/>
              </a:defRPr>
            </a:lvl1pPr>
            <a:lvl2pPr lvl="1" algn="ctr" rtl="0">
              <a:spcBef>
                <a:spcPts val="0"/>
              </a:spcBef>
              <a:spcAft>
                <a:spcPts val="0"/>
              </a:spcAft>
              <a:buSzPts val="1200"/>
              <a:buFont typeface="Montserrat"/>
              <a:buNone/>
              <a:defRPr b="1">
                <a:latin typeface="Montserrat"/>
                <a:ea typeface="Montserrat"/>
                <a:cs typeface="Montserrat"/>
                <a:sym typeface="Montserrat"/>
              </a:defRPr>
            </a:lvl2pPr>
            <a:lvl3pPr lvl="2" algn="ctr" rtl="0">
              <a:spcBef>
                <a:spcPts val="0"/>
              </a:spcBef>
              <a:spcAft>
                <a:spcPts val="0"/>
              </a:spcAft>
              <a:buSzPts val="1200"/>
              <a:buFont typeface="Montserrat"/>
              <a:buNone/>
              <a:defRPr b="1">
                <a:latin typeface="Montserrat"/>
                <a:ea typeface="Montserrat"/>
                <a:cs typeface="Montserrat"/>
                <a:sym typeface="Montserrat"/>
              </a:defRPr>
            </a:lvl3pPr>
            <a:lvl4pPr lvl="3" algn="ctr" rtl="0">
              <a:spcBef>
                <a:spcPts val="0"/>
              </a:spcBef>
              <a:spcAft>
                <a:spcPts val="0"/>
              </a:spcAft>
              <a:buSzPts val="1200"/>
              <a:buFont typeface="Montserrat"/>
              <a:buNone/>
              <a:defRPr b="1">
                <a:latin typeface="Montserrat"/>
                <a:ea typeface="Montserrat"/>
                <a:cs typeface="Montserrat"/>
                <a:sym typeface="Montserrat"/>
              </a:defRPr>
            </a:lvl4pPr>
            <a:lvl5pPr lvl="4" algn="ctr" rtl="0">
              <a:spcBef>
                <a:spcPts val="0"/>
              </a:spcBef>
              <a:spcAft>
                <a:spcPts val="0"/>
              </a:spcAft>
              <a:buSzPts val="1200"/>
              <a:buFont typeface="Montserrat"/>
              <a:buNone/>
              <a:defRPr b="1">
                <a:latin typeface="Montserrat"/>
                <a:ea typeface="Montserrat"/>
                <a:cs typeface="Montserrat"/>
                <a:sym typeface="Montserrat"/>
              </a:defRPr>
            </a:lvl5pPr>
            <a:lvl6pPr lvl="5" algn="ctr" rtl="0">
              <a:spcBef>
                <a:spcPts val="0"/>
              </a:spcBef>
              <a:spcAft>
                <a:spcPts val="0"/>
              </a:spcAft>
              <a:buSzPts val="1200"/>
              <a:buFont typeface="Montserrat"/>
              <a:buNone/>
              <a:defRPr b="1">
                <a:latin typeface="Montserrat"/>
                <a:ea typeface="Montserrat"/>
                <a:cs typeface="Montserrat"/>
                <a:sym typeface="Montserrat"/>
              </a:defRPr>
            </a:lvl6pPr>
            <a:lvl7pPr lvl="6" algn="ctr" rtl="0">
              <a:spcBef>
                <a:spcPts val="0"/>
              </a:spcBef>
              <a:spcAft>
                <a:spcPts val="0"/>
              </a:spcAft>
              <a:buSzPts val="1200"/>
              <a:buFont typeface="Montserrat"/>
              <a:buNone/>
              <a:defRPr b="1">
                <a:latin typeface="Montserrat"/>
                <a:ea typeface="Montserrat"/>
                <a:cs typeface="Montserrat"/>
                <a:sym typeface="Montserrat"/>
              </a:defRPr>
            </a:lvl7pPr>
            <a:lvl8pPr lvl="7" algn="ctr" rtl="0">
              <a:spcBef>
                <a:spcPts val="0"/>
              </a:spcBef>
              <a:spcAft>
                <a:spcPts val="0"/>
              </a:spcAft>
              <a:buSzPts val="1200"/>
              <a:buFont typeface="Montserrat"/>
              <a:buNone/>
              <a:defRPr b="1">
                <a:latin typeface="Montserrat"/>
                <a:ea typeface="Montserrat"/>
                <a:cs typeface="Montserrat"/>
                <a:sym typeface="Montserrat"/>
              </a:defRPr>
            </a:lvl8pPr>
            <a:lvl9pPr lvl="8" algn="ctr" rtl="0">
              <a:spcBef>
                <a:spcPts val="0"/>
              </a:spcBef>
              <a:spcAft>
                <a:spcPts val="0"/>
              </a:spcAft>
              <a:buSzPts val="1200"/>
              <a:buFont typeface="Montserrat"/>
              <a:buNone/>
              <a:defRPr b="1">
                <a:latin typeface="Montserrat"/>
                <a:ea typeface="Montserrat"/>
                <a:cs typeface="Montserrat"/>
                <a:sym typeface="Montserra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760"/>
        <p:cNvGrpSpPr/>
        <p:nvPr/>
      </p:nvGrpSpPr>
      <p:grpSpPr>
        <a:xfrm>
          <a:off x="0" y="0"/>
          <a:ext cx="0" cy="0"/>
          <a:chOff x="0" y="0"/>
          <a:chExt cx="0" cy="0"/>
        </a:xfrm>
      </p:grpSpPr>
      <p:pic>
        <p:nvPicPr>
          <p:cNvPr id="761" name="Google Shape;761;p29"/>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762" name="Google Shape;762;p29"/>
          <p:cNvGrpSpPr/>
          <p:nvPr/>
        </p:nvGrpSpPr>
        <p:grpSpPr>
          <a:xfrm>
            <a:off x="-407521" y="-350"/>
            <a:ext cx="9565879" cy="5157654"/>
            <a:chOff x="-407521" y="-350"/>
            <a:chExt cx="9565879" cy="5157654"/>
          </a:xfrm>
        </p:grpSpPr>
        <p:sp>
          <p:nvSpPr>
            <p:cNvPr id="763" name="Google Shape;763;p29"/>
            <p:cNvSpPr/>
            <p:nvPr/>
          </p:nvSpPr>
          <p:spPr>
            <a:xfrm rot="-10799427">
              <a:off x="5535475" y="-50"/>
              <a:ext cx="3600600" cy="800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64" name="Google Shape;764;p29"/>
            <p:cNvSpPr/>
            <p:nvPr/>
          </p:nvSpPr>
          <p:spPr>
            <a:xfrm flipH="1">
              <a:off x="8422154"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65" name="Google Shape;765;p29"/>
            <p:cNvSpPr/>
            <p:nvPr/>
          </p:nvSpPr>
          <p:spPr>
            <a:xfrm flipH="1">
              <a:off x="6894859" y="4843504"/>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66" name="Google Shape;766;p29"/>
            <p:cNvSpPr/>
            <p:nvPr/>
          </p:nvSpPr>
          <p:spPr>
            <a:xfrm flipH="1">
              <a:off x="-407521"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767" name="Google Shape;767;p29"/>
          <p:cNvGrpSpPr/>
          <p:nvPr/>
        </p:nvGrpSpPr>
        <p:grpSpPr>
          <a:xfrm>
            <a:off x="-1162908" y="-71600"/>
            <a:ext cx="11998025" cy="4675588"/>
            <a:chOff x="-1162908" y="-71600"/>
            <a:chExt cx="11998025" cy="4675588"/>
          </a:xfrm>
        </p:grpSpPr>
        <p:sp>
          <p:nvSpPr>
            <p:cNvPr id="768" name="Google Shape;768;p29"/>
            <p:cNvSpPr/>
            <p:nvPr/>
          </p:nvSpPr>
          <p:spPr>
            <a:xfrm rot="10800000" flipH="1">
              <a:off x="-154596" y="-7160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769" name="Google Shape;769;p29"/>
            <p:cNvGrpSpPr/>
            <p:nvPr/>
          </p:nvGrpSpPr>
          <p:grpSpPr>
            <a:xfrm flipH="1">
              <a:off x="-1162908" y="1349063"/>
              <a:ext cx="1885275" cy="1884250"/>
              <a:chOff x="2609275" y="3149350"/>
              <a:chExt cx="1885275" cy="1884250"/>
            </a:xfrm>
          </p:grpSpPr>
          <p:sp>
            <p:nvSpPr>
              <p:cNvPr id="770" name="Google Shape;770;p29"/>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9"/>
            <p:cNvSpPr/>
            <p:nvPr/>
          </p:nvSpPr>
          <p:spPr>
            <a:xfrm rot="10800000" flipH="1">
              <a:off x="8509292" y="2278163"/>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9"/>
          <p:cNvSpPr txBox="1">
            <a:spLocks noGrp="1"/>
          </p:cNvSpPr>
          <p:nvPr>
            <p:ph type="subTitle" idx="1"/>
          </p:nvPr>
        </p:nvSpPr>
        <p:spPr>
          <a:xfrm>
            <a:off x="722375" y="127282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1" name="Google Shape;791;p29"/>
          <p:cNvSpPr txBox="1">
            <a:spLocks noGrp="1"/>
          </p:cNvSpPr>
          <p:nvPr>
            <p:ph type="title" hasCustomPrompt="1"/>
          </p:nvPr>
        </p:nvSpPr>
        <p:spPr>
          <a:xfrm>
            <a:off x="722600" y="710975"/>
            <a:ext cx="3995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92" name="Google Shape;792;p29"/>
          <p:cNvSpPr txBox="1">
            <a:spLocks noGrp="1"/>
          </p:cNvSpPr>
          <p:nvPr>
            <p:ph type="subTitle" idx="2"/>
          </p:nvPr>
        </p:nvSpPr>
        <p:spPr>
          <a:xfrm>
            <a:off x="2574150" y="267282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3" name="Google Shape;793;p29"/>
          <p:cNvSpPr txBox="1">
            <a:spLocks noGrp="1"/>
          </p:cNvSpPr>
          <p:nvPr>
            <p:ph type="title" idx="3" hasCustomPrompt="1"/>
          </p:nvPr>
        </p:nvSpPr>
        <p:spPr>
          <a:xfrm>
            <a:off x="2574375" y="2110925"/>
            <a:ext cx="3995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94" name="Google Shape;794;p29"/>
          <p:cNvSpPr txBox="1">
            <a:spLocks noGrp="1"/>
          </p:cNvSpPr>
          <p:nvPr>
            <p:ph type="subTitle" idx="4"/>
          </p:nvPr>
        </p:nvSpPr>
        <p:spPr>
          <a:xfrm>
            <a:off x="4425700" y="4072825"/>
            <a:ext cx="39957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5" name="Google Shape;795;p29"/>
          <p:cNvSpPr txBox="1">
            <a:spLocks noGrp="1"/>
          </p:cNvSpPr>
          <p:nvPr>
            <p:ph type="title" idx="5" hasCustomPrompt="1"/>
          </p:nvPr>
        </p:nvSpPr>
        <p:spPr>
          <a:xfrm>
            <a:off x="4425925" y="3510925"/>
            <a:ext cx="3995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5_1">
    <p:spTree>
      <p:nvGrpSpPr>
        <p:cNvPr id="1" name="Shape 796"/>
        <p:cNvGrpSpPr/>
        <p:nvPr/>
      </p:nvGrpSpPr>
      <p:grpSpPr>
        <a:xfrm>
          <a:off x="0" y="0"/>
          <a:ext cx="0" cy="0"/>
          <a:chOff x="0" y="0"/>
          <a:chExt cx="0" cy="0"/>
        </a:xfrm>
      </p:grpSpPr>
      <p:pic>
        <p:nvPicPr>
          <p:cNvPr id="797" name="Google Shape;797;p30"/>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798" name="Google Shape;798;p30"/>
          <p:cNvGrpSpPr/>
          <p:nvPr/>
        </p:nvGrpSpPr>
        <p:grpSpPr>
          <a:xfrm>
            <a:off x="0" y="0"/>
            <a:ext cx="9552075" cy="5143500"/>
            <a:chOff x="0" y="0"/>
            <a:chExt cx="9552075" cy="5143500"/>
          </a:xfrm>
        </p:grpSpPr>
        <p:sp>
          <p:nvSpPr>
            <p:cNvPr id="799" name="Google Shape;799;p30"/>
            <p:cNvSpPr/>
            <p:nvPr/>
          </p:nvSpPr>
          <p:spPr>
            <a:xfrm>
              <a:off x="0" y="0"/>
              <a:ext cx="4803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00" name="Google Shape;800;p30"/>
            <p:cNvSpPr/>
            <p:nvPr/>
          </p:nvSpPr>
          <p:spPr>
            <a:xfrm flipH="1">
              <a:off x="8663700" y="3576600"/>
              <a:ext cx="480300" cy="15669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01" name="Google Shape;801;p30"/>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02" name="Google Shape;802;p30"/>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803" name="Google Shape;803;p30"/>
          <p:cNvGrpSpPr/>
          <p:nvPr/>
        </p:nvGrpSpPr>
        <p:grpSpPr>
          <a:xfrm>
            <a:off x="-505837" y="-1463962"/>
            <a:ext cx="6732100" cy="6536738"/>
            <a:chOff x="-505837" y="-1463962"/>
            <a:chExt cx="6732100" cy="6536738"/>
          </a:xfrm>
        </p:grpSpPr>
        <p:grpSp>
          <p:nvGrpSpPr>
            <p:cNvPr id="804" name="Google Shape;804;p30"/>
            <p:cNvGrpSpPr/>
            <p:nvPr/>
          </p:nvGrpSpPr>
          <p:grpSpPr>
            <a:xfrm>
              <a:off x="4340988" y="-1463962"/>
              <a:ext cx="1885275" cy="1884250"/>
              <a:chOff x="2609275" y="3149350"/>
              <a:chExt cx="1885275" cy="1884250"/>
            </a:xfrm>
          </p:grpSpPr>
          <p:sp>
            <p:nvSpPr>
              <p:cNvPr id="805" name="Google Shape;805;p30"/>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0"/>
            <p:cNvGrpSpPr/>
            <p:nvPr/>
          </p:nvGrpSpPr>
          <p:grpSpPr>
            <a:xfrm>
              <a:off x="-505837" y="2977275"/>
              <a:ext cx="986125" cy="2095500"/>
              <a:chOff x="7631225" y="2241175"/>
              <a:chExt cx="986125" cy="2095500"/>
            </a:xfrm>
          </p:grpSpPr>
          <p:cxnSp>
            <p:nvCxnSpPr>
              <p:cNvPr id="825" name="Google Shape;825;p30"/>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6" name="Google Shape;826;p30"/>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7" name="Google Shape;827;p30"/>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8" name="Google Shape;828;p30"/>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9" name="Google Shape;829;p30"/>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0" name="Google Shape;830;p30"/>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1" name="Google Shape;831;p30"/>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2" name="Google Shape;832;p30"/>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3" name="Google Shape;833;p30"/>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4" name="Google Shape;834;p30"/>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5" name="Google Shape;835;p30"/>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6" name="Google Shape;836;p30"/>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7" name="Google Shape;837;p30"/>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8" name="Google Shape;838;p30"/>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sp>
        <p:nvSpPr>
          <p:cNvPr id="839" name="Google Shape;839;p30"/>
          <p:cNvSpPr txBox="1">
            <a:spLocks noGrp="1"/>
          </p:cNvSpPr>
          <p:nvPr>
            <p:ph type="subTitle" idx="1"/>
          </p:nvPr>
        </p:nvSpPr>
        <p:spPr>
          <a:xfrm>
            <a:off x="722375" y="1911375"/>
            <a:ext cx="24495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0" name="Google Shape;840;p30"/>
          <p:cNvSpPr txBox="1">
            <a:spLocks noGrp="1"/>
          </p:cNvSpPr>
          <p:nvPr>
            <p:ph type="title" hasCustomPrompt="1"/>
          </p:nvPr>
        </p:nvSpPr>
        <p:spPr>
          <a:xfrm>
            <a:off x="722513" y="1349525"/>
            <a:ext cx="24495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1" name="Google Shape;841;p30"/>
          <p:cNvSpPr txBox="1">
            <a:spLocks noGrp="1"/>
          </p:cNvSpPr>
          <p:nvPr>
            <p:ph type="subTitle" idx="2"/>
          </p:nvPr>
        </p:nvSpPr>
        <p:spPr>
          <a:xfrm>
            <a:off x="3347124" y="1911375"/>
            <a:ext cx="24495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2" name="Google Shape;842;p30"/>
          <p:cNvSpPr txBox="1">
            <a:spLocks noGrp="1"/>
          </p:cNvSpPr>
          <p:nvPr>
            <p:ph type="title" idx="3" hasCustomPrompt="1"/>
          </p:nvPr>
        </p:nvSpPr>
        <p:spPr>
          <a:xfrm>
            <a:off x="3347260" y="1349525"/>
            <a:ext cx="24495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3" name="Google Shape;843;p30"/>
          <p:cNvSpPr txBox="1">
            <a:spLocks noGrp="1"/>
          </p:cNvSpPr>
          <p:nvPr>
            <p:ph type="subTitle" idx="4"/>
          </p:nvPr>
        </p:nvSpPr>
        <p:spPr>
          <a:xfrm>
            <a:off x="5971873" y="1911375"/>
            <a:ext cx="24495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4" name="Google Shape;844;p30"/>
          <p:cNvSpPr txBox="1">
            <a:spLocks noGrp="1"/>
          </p:cNvSpPr>
          <p:nvPr>
            <p:ph type="title" idx="5" hasCustomPrompt="1"/>
          </p:nvPr>
        </p:nvSpPr>
        <p:spPr>
          <a:xfrm>
            <a:off x="5972007" y="1349525"/>
            <a:ext cx="24495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5" name="Google Shape;845;p30"/>
          <p:cNvSpPr txBox="1">
            <a:spLocks noGrp="1"/>
          </p:cNvSpPr>
          <p:nvPr>
            <p:ph type="subTitle" idx="6"/>
          </p:nvPr>
        </p:nvSpPr>
        <p:spPr>
          <a:xfrm>
            <a:off x="2034800" y="3707300"/>
            <a:ext cx="24495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6" name="Google Shape;846;p30"/>
          <p:cNvSpPr txBox="1">
            <a:spLocks noGrp="1"/>
          </p:cNvSpPr>
          <p:nvPr>
            <p:ph type="title" idx="7" hasCustomPrompt="1"/>
          </p:nvPr>
        </p:nvSpPr>
        <p:spPr>
          <a:xfrm>
            <a:off x="2034947" y="3145450"/>
            <a:ext cx="24495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7" name="Google Shape;847;p30"/>
          <p:cNvSpPr txBox="1">
            <a:spLocks noGrp="1"/>
          </p:cNvSpPr>
          <p:nvPr>
            <p:ph type="subTitle" idx="8"/>
          </p:nvPr>
        </p:nvSpPr>
        <p:spPr>
          <a:xfrm>
            <a:off x="4659549" y="3707300"/>
            <a:ext cx="24495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8" name="Google Shape;848;p30"/>
          <p:cNvSpPr txBox="1">
            <a:spLocks noGrp="1"/>
          </p:cNvSpPr>
          <p:nvPr>
            <p:ph type="title" idx="9" hasCustomPrompt="1"/>
          </p:nvPr>
        </p:nvSpPr>
        <p:spPr>
          <a:xfrm>
            <a:off x="4659694" y="3145450"/>
            <a:ext cx="24495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9" name="Google Shape;849;p30"/>
          <p:cNvSpPr txBox="1">
            <a:spLocks noGrp="1"/>
          </p:cNvSpPr>
          <p:nvPr>
            <p:ph type="title" idx="13"/>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pic>
        <p:nvPicPr>
          <p:cNvPr id="45" name="Google Shape;45;p4"/>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46" name="Google Shape;46;p4"/>
          <p:cNvGrpSpPr/>
          <p:nvPr/>
        </p:nvGrpSpPr>
        <p:grpSpPr>
          <a:xfrm>
            <a:off x="-1360162" y="-430750"/>
            <a:ext cx="4586213" cy="5760313"/>
            <a:chOff x="-1360162" y="-430750"/>
            <a:chExt cx="4586213" cy="5760313"/>
          </a:xfrm>
        </p:grpSpPr>
        <p:sp>
          <p:nvSpPr>
            <p:cNvPr id="47" name="Google Shape;47;p4"/>
            <p:cNvSpPr/>
            <p:nvPr/>
          </p:nvSpPr>
          <p:spPr>
            <a:xfrm rot="10800000" flipH="1">
              <a:off x="-202950" y="-43075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48" name="Google Shape;48;p4"/>
            <p:cNvGrpSpPr/>
            <p:nvPr/>
          </p:nvGrpSpPr>
          <p:grpSpPr>
            <a:xfrm>
              <a:off x="-1360162" y="3445313"/>
              <a:ext cx="1885275" cy="1884250"/>
              <a:chOff x="2609275" y="3149350"/>
              <a:chExt cx="1885275" cy="1884250"/>
            </a:xfrm>
          </p:grpSpPr>
          <p:sp>
            <p:nvSpPr>
              <p:cNvPr id="49" name="Google Shape;49;p4"/>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68;p4"/>
          <p:cNvGrpSpPr/>
          <p:nvPr/>
        </p:nvGrpSpPr>
        <p:grpSpPr>
          <a:xfrm>
            <a:off x="6107100" y="0"/>
            <a:ext cx="3036900" cy="5143500"/>
            <a:chOff x="6107100" y="0"/>
            <a:chExt cx="3036900" cy="5143500"/>
          </a:xfrm>
        </p:grpSpPr>
        <p:sp>
          <p:nvSpPr>
            <p:cNvPr id="69" name="Google Shape;69;p4"/>
            <p:cNvSpPr/>
            <p:nvPr/>
          </p:nvSpPr>
          <p:spPr>
            <a:xfrm flipH="1">
              <a:off x="6107100" y="4748700"/>
              <a:ext cx="3023100" cy="394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0" name="Google Shape;70;p4"/>
            <p:cNvSpPr/>
            <p:nvPr/>
          </p:nvSpPr>
          <p:spPr>
            <a:xfrm rot="10800000">
              <a:off x="6928200" y="0"/>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71" name="Google Shape;71;p4"/>
            <p:cNvSpPr/>
            <p:nvPr/>
          </p:nvSpPr>
          <p:spPr>
            <a:xfrm flipH="1">
              <a:off x="8605675" y="3272100"/>
              <a:ext cx="530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72" name="Google Shape;72;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 name="Google Shape;73;p4"/>
          <p:cNvSpPr txBox="1">
            <a:spLocks noGrp="1"/>
          </p:cNvSpPr>
          <p:nvPr>
            <p:ph type="body" idx="1"/>
          </p:nvPr>
        </p:nvSpPr>
        <p:spPr>
          <a:xfrm>
            <a:off x="722375" y="1187600"/>
            <a:ext cx="7699200" cy="1200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850"/>
        <p:cNvGrpSpPr/>
        <p:nvPr/>
      </p:nvGrpSpPr>
      <p:grpSpPr>
        <a:xfrm>
          <a:off x="0" y="0"/>
          <a:ext cx="0" cy="0"/>
          <a:chOff x="0" y="0"/>
          <a:chExt cx="0" cy="0"/>
        </a:xfrm>
      </p:grpSpPr>
      <p:grpSp>
        <p:nvGrpSpPr>
          <p:cNvPr id="851" name="Google Shape;851;p31"/>
          <p:cNvGrpSpPr/>
          <p:nvPr/>
        </p:nvGrpSpPr>
        <p:grpSpPr>
          <a:xfrm>
            <a:off x="800963" y="-1678600"/>
            <a:ext cx="9414788" cy="4643313"/>
            <a:chOff x="800963" y="-1678600"/>
            <a:chExt cx="9414788" cy="4643313"/>
          </a:xfrm>
        </p:grpSpPr>
        <p:grpSp>
          <p:nvGrpSpPr>
            <p:cNvPr id="852" name="Google Shape;852;p31"/>
            <p:cNvGrpSpPr/>
            <p:nvPr/>
          </p:nvGrpSpPr>
          <p:grpSpPr>
            <a:xfrm flipH="1">
              <a:off x="8330475" y="1080463"/>
              <a:ext cx="1885275" cy="1884250"/>
              <a:chOff x="2609275" y="3149350"/>
              <a:chExt cx="1885275" cy="1884250"/>
            </a:xfrm>
          </p:grpSpPr>
          <p:sp>
            <p:nvSpPr>
              <p:cNvPr id="853" name="Google Shape;853;p31"/>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31"/>
            <p:cNvSpPr/>
            <p:nvPr/>
          </p:nvSpPr>
          <p:spPr>
            <a:xfrm rot="5400000" flipH="1">
              <a:off x="800963" y="-1678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3" name="Google Shape;873;p31"/>
          <p:cNvPicPr preferRelativeResize="0"/>
          <p:nvPr/>
        </p:nvPicPr>
        <p:blipFill>
          <a:blip r:embed="rId2">
            <a:alphaModFix/>
          </a:blip>
          <a:stretch>
            <a:fillRect/>
          </a:stretch>
        </p:blipFill>
        <p:spPr>
          <a:xfrm rot="10800000">
            <a:off x="7924" y="0"/>
            <a:ext cx="9128151" cy="5143499"/>
          </a:xfrm>
          <a:prstGeom prst="rect">
            <a:avLst/>
          </a:prstGeom>
          <a:noFill/>
          <a:ln>
            <a:noFill/>
          </a:ln>
        </p:spPr>
      </p:pic>
      <p:sp>
        <p:nvSpPr>
          <p:cNvPr id="874" name="Google Shape;874;p31"/>
          <p:cNvSpPr txBox="1">
            <a:spLocks noGrp="1"/>
          </p:cNvSpPr>
          <p:nvPr>
            <p:ph type="ctrTitle"/>
          </p:nvPr>
        </p:nvSpPr>
        <p:spPr>
          <a:xfrm>
            <a:off x="2685375" y="552694"/>
            <a:ext cx="3773100" cy="90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5" name="Google Shape;875;p31"/>
          <p:cNvSpPr txBox="1">
            <a:spLocks noGrp="1"/>
          </p:cNvSpPr>
          <p:nvPr>
            <p:ph type="subTitle" idx="1"/>
          </p:nvPr>
        </p:nvSpPr>
        <p:spPr>
          <a:xfrm>
            <a:off x="2685375" y="1369144"/>
            <a:ext cx="3773100" cy="10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6" name="Google Shape;876;p31"/>
          <p:cNvSpPr txBox="1"/>
          <p:nvPr/>
        </p:nvSpPr>
        <p:spPr>
          <a:xfrm>
            <a:off x="3014822" y="3604741"/>
            <a:ext cx="31143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Maven Pro"/>
                <a:ea typeface="Maven Pro"/>
                <a:cs typeface="Maven Pro"/>
                <a:sym typeface="Maven Pro"/>
              </a:rPr>
              <a:t>CREDITS: This presentation template was created by </a:t>
            </a:r>
            <a:r>
              <a:rPr lang="en" sz="1000" b="1" u="sng">
                <a:solidFill>
                  <a:schemeClr val="dk1"/>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including icons by </a:t>
            </a:r>
            <a:r>
              <a:rPr lang="en" sz="1000" b="1" u="sng">
                <a:solidFill>
                  <a:schemeClr val="dk1"/>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Flaticon</a:t>
            </a:r>
            <a:r>
              <a:rPr lang="en" sz="1000" b="1">
                <a:solidFill>
                  <a:schemeClr val="dk1"/>
                </a:solidFill>
                <a:latin typeface="Maven Pro"/>
                <a:ea typeface="Maven Pro"/>
                <a:cs typeface="Maven Pro"/>
                <a:sym typeface="Maven Pro"/>
              </a:rPr>
              <a:t> </a:t>
            </a:r>
            <a:r>
              <a:rPr lang="en" sz="1000">
                <a:solidFill>
                  <a:schemeClr val="dk1"/>
                </a:solidFill>
                <a:latin typeface="Maven Pro"/>
                <a:ea typeface="Maven Pro"/>
                <a:cs typeface="Maven Pro"/>
                <a:sym typeface="Maven Pro"/>
              </a:rPr>
              <a:t>and infographics &amp; images by </a:t>
            </a:r>
            <a:r>
              <a:rPr lang="en" sz="1000" b="1" u="sng">
                <a:solidFill>
                  <a:schemeClr val="dk1"/>
                </a:solidFill>
                <a:latin typeface="Maven Pro"/>
                <a:ea typeface="Maven Pro"/>
                <a:cs typeface="Maven Pro"/>
                <a:sym typeface="Maven Pro"/>
                <a:hlinkClick r:id="rId5">
                  <a:extLst>
                    <a:ext uri="{A12FA001-AC4F-418D-AE19-62706E023703}">
                      <ahyp:hlinkClr xmlns:ahyp="http://schemas.microsoft.com/office/drawing/2018/hyperlinkcolor" val="tx"/>
                    </a:ext>
                  </a:extLst>
                </a:hlinkClick>
              </a:rPr>
              <a:t>Freepik</a:t>
            </a:r>
            <a:endParaRPr sz="1000" b="1" u="sng">
              <a:solidFill>
                <a:schemeClr val="dk1"/>
              </a:solidFill>
              <a:latin typeface="Maven Pro"/>
              <a:ea typeface="Maven Pro"/>
              <a:cs typeface="Maven Pro"/>
              <a:sym typeface="Maven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8_1">
    <p:spTree>
      <p:nvGrpSpPr>
        <p:cNvPr id="1" name="Shape 877"/>
        <p:cNvGrpSpPr/>
        <p:nvPr/>
      </p:nvGrpSpPr>
      <p:grpSpPr>
        <a:xfrm>
          <a:off x="0" y="0"/>
          <a:ext cx="0" cy="0"/>
          <a:chOff x="0" y="0"/>
          <a:chExt cx="0" cy="0"/>
        </a:xfrm>
      </p:grpSpPr>
      <p:pic>
        <p:nvPicPr>
          <p:cNvPr id="878" name="Google Shape;878;p32"/>
          <p:cNvPicPr preferRelativeResize="0"/>
          <p:nvPr/>
        </p:nvPicPr>
        <p:blipFill>
          <a:blip r:embed="rId2">
            <a:alphaModFix/>
          </a:blip>
          <a:stretch>
            <a:fillRect/>
          </a:stretch>
        </p:blipFill>
        <p:spPr>
          <a:xfrm rot="10800000">
            <a:off x="7924" y="0"/>
            <a:ext cx="9128151" cy="51434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8_1_1">
    <p:spTree>
      <p:nvGrpSpPr>
        <p:cNvPr id="1" name="Shape 879"/>
        <p:cNvGrpSpPr/>
        <p:nvPr/>
      </p:nvGrpSpPr>
      <p:grpSpPr>
        <a:xfrm>
          <a:off x="0" y="0"/>
          <a:ext cx="0" cy="0"/>
          <a:chOff x="0" y="0"/>
          <a:chExt cx="0" cy="0"/>
        </a:xfrm>
      </p:grpSpPr>
      <p:pic>
        <p:nvPicPr>
          <p:cNvPr id="880" name="Google Shape;880;p33"/>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881" name="Google Shape;881;p33"/>
          <p:cNvGrpSpPr/>
          <p:nvPr/>
        </p:nvGrpSpPr>
        <p:grpSpPr>
          <a:xfrm>
            <a:off x="0" y="-25"/>
            <a:ext cx="9552075" cy="5143375"/>
            <a:chOff x="0" y="-25"/>
            <a:chExt cx="9552075" cy="5143375"/>
          </a:xfrm>
        </p:grpSpPr>
        <p:sp>
          <p:nvSpPr>
            <p:cNvPr id="882" name="Google Shape;882;p33"/>
            <p:cNvSpPr/>
            <p:nvPr/>
          </p:nvSpPr>
          <p:spPr>
            <a:xfrm>
              <a:off x="0" y="0"/>
              <a:ext cx="722400" cy="24021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83" name="Google Shape;883;p33"/>
            <p:cNvSpPr/>
            <p:nvPr/>
          </p:nvSpPr>
          <p:spPr>
            <a:xfrm flipH="1">
              <a:off x="6943500" y="4306950"/>
              <a:ext cx="2200500" cy="8364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84" name="Google Shape;884;p33"/>
            <p:cNvSpPr/>
            <p:nvPr/>
          </p:nvSpPr>
          <p:spPr>
            <a:xfrm rot="10800000" flipH="1">
              <a:off x="0" y="-25"/>
              <a:ext cx="2263500" cy="8421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885" name="Google Shape;885;p33"/>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886" name="Google Shape;886;p33"/>
          <p:cNvGrpSpPr/>
          <p:nvPr/>
        </p:nvGrpSpPr>
        <p:grpSpPr>
          <a:xfrm>
            <a:off x="489563" y="-211525"/>
            <a:ext cx="8425113" cy="6291588"/>
            <a:chOff x="489563" y="-211525"/>
            <a:chExt cx="8425113" cy="6291588"/>
          </a:xfrm>
        </p:grpSpPr>
        <p:grpSp>
          <p:nvGrpSpPr>
            <p:cNvPr id="887" name="Google Shape;887;p33"/>
            <p:cNvGrpSpPr/>
            <p:nvPr/>
          </p:nvGrpSpPr>
          <p:grpSpPr>
            <a:xfrm>
              <a:off x="489563" y="4195813"/>
              <a:ext cx="1885275" cy="1884250"/>
              <a:chOff x="2609275" y="3149350"/>
              <a:chExt cx="1885275" cy="1884250"/>
            </a:xfrm>
          </p:grpSpPr>
          <p:sp>
            <p:nvSpPr>
              <p:cNvPr id="888" name="Google Shape;888;p33"/>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3"/>
            <p:cNvGrpSpPr/>
            <p:nvPr/>
          </p:nvGrpSpPr>
          <p:grpSpPr>
            <a:xfrm>
              <a:off x="7928550" y="-211525"/>
              <a:ext cx="986125" cy="2095500"/>
              <a:chOff x="7631225" y="2241175"/>
              <a:chExt cx="986125" cy="2095500"/>
            </a:xfrm>
          </p:grpSpPr>
          <p:cxnSp>
            <p:nvCxnSpPr>
              <p:cNvPr id="908" name="Google Shape;908;p33"/>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09" name="Google Shape;909;p33"/>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33"/>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33"/>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33"/>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33"/>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33"/>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33"/>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6" name="Google Shape;916;p33"/>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7" name="Google Shape;917;p33"/>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33"/>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33"/>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33"/>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33"/>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pic>
        <p:nvPicPr>
          <p:cNvPr id="75" name="Google Shape;75;p5"/>
          <p:cNvPicPr preferRelativeResize="0"/>
          <p:nvPr/>
        </p:nvPicPr>
        <p:blipFill>
          <a:blip r:embed="rId2">
            <a:alphaModFix/>
          </a:blip>
          <a:stretch>
            <a:fillRect/>
          </a:stretch>
        </p:blipFill>
        <p:spPr>
          <a:xfrm rot="10800000">
            <a:off x="7924" y="0"/>
            <a:ext cx="9128151" cy="5143499"/>
          </a:xfrm>
          <a:prstGeom prst="rect">
            <a:avLst/>
          </a:prstGeom>
          <a:noFill/>
          <a:ln>
            <a:noFill/>
          </a:ln>
        </p:spPr>
      </p:pic>
      <p:pic>
        <p:nvPicPr>
          <p:cNvPr id="76" name="Google Shape;76;p5"/>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77" name="Google Shape;77;p5"/>
          <p:cNvGrpSpPr/>
          <p:nvPr/>
        </p:nvGrpSpPr>
        <p:grpSpPr>
          <a:xfrm>
            <a:off x="-202950" y="-1524237"/>
            <a:ext cx="9908950" cy="5849938"/>
            <a:chOff x="-202950" y="-1524237"/>
            <a:chExt cx="9908950" cy="5849938"/>
          </a:xfrm>
        </p:grpSpPr>
        <p:sp>
          <p:nvSpPr>
            <p:cNvPr id="78" name="Google Shape;78;p5"/>
            <p:cNvSpPr/>
            <p:nvPr/>
          </p:nvSpPr>
          <p:spPr>
            <a:xfrm rot="10800000" flipH="1">
              <a:off x="-202950" y="-430750"/>
              <a:ext cx="3429000" cy="8514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79" name="Google Shape;79;p5"/>
            <p:cNvGrpSpPr/>
            <p:nvPr/>
          </p:nvGrpSpPr>
          <p:grpSpPr>
            <a:xfrm>
              <a:off x="8719875" y="2230200"/>
              <a:ext cx="986125" cy="2095500"/>
              <a:chOff x="7631225" y="2241175"/>
              <a:chExt cx="986125" cy="2095500"/>
            </a:xfrm>
          </p:grpSpPr>
          <p:cxnSp>
            <p:nvCxnSpPr>
              <p:cNvPr id="80" name="Google Shape;80;p5"/>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1" name="Google Shape;81;p5"/>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2" name="Google Shape;82;p5"/>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3" name="Google Shape;83;p5"/>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4" name="Google Shape;84;p5"/>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5" name="Google Shape;85;p5"/>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6" name="Google Shape;86;p5"/>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5"/>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5"/>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89" name="Google Shape;89;p5"/>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0" name="Google Shape;90;p5"/>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1" name="Google Shape;91;p5"/>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2" name="Google Shape;92;p5"/>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 name="Google Shape;93;p5"/>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nvGrpSpPr>
            <p:cNvPr id="94" name="Google Shape;94;p5"/>
            <p:cNvGrpSpPr/>
            <p:nvPr/>
          </p:nvGrpSpPr>
          <p:grpSpPr>
            <a:xfrm>
              <a:off x="4865588" y="-1524237"/>
              <a:ext cx="1885275" cy="1884250"/>
              <a:chOff x="2609275" y="3149350"/>
              <a:chExt cx="1885275" cy="1884250"/>
            </a:xfrm>
          </p:grpSpPr>
          <p:sp>
            <p:nvSpPr>
              <p:cNvPr id="95" name="Google Shape;95;p5"/>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114;p5"/>
          <p:cNvGrpSpPr/>
          <p:nvPr/>
        </p:nvGrpSpPr>
        <p:grpSpPr>
          <a:xfrm>
            <a:off x="-5879" y="147025"/>
            <a:ext cx="9561029" cy="4996475"/>
            <a:chOff x="-5879" y="147025"/>
            <a:chExt cx="9561029" cy="4996475"/>
          </a:xfrm>
        </p:grpSpPr>
        <p:sp>
          <p:nvSpPr>
            <p:cNvPr id="115" name="Google Shape;115;p5"/>
            <p:cNvSpPr/>
            <p:nvPr/>
          </p:nvSpPr>
          <p:spPr>
            <a:xfrm>
              <a:off x="0" y="4570725"/>
              <a:ext cx="3023100" cy="572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16" name="Google Shape;116;p5"/>
            <p:cNvSpPr/>
            <p:nvPr/>
          </p:nvSpPr>
          <p:spPr>
            <a:xfrm>
              <a:off x="7672650" y="14702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17" name="Google Shape;117;p5"/>
            <p:cNvSpPr/>
            <p:nvPr/>
          </p:nvSpPr>
          <p:spPr>
            <a:xfrm flipH="1">
              <a:off x="6920275" y="4829625"/>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18" name="Google Shape;118;p5"/>
            <p:cNvSpPr/>
            <p:nvPr/>
          </p:nvSpPr>
          <p:spPr>
            <a:xfrm>
              <a:off x="-5879" y="3272100"/>
              <a:ext cx="530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119" name="Google Shape;119;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0" name="Google Shape;120;p5"/>
          <p:cNvSpPr txBox="1">
            <a:spLocks noGrp="1"/>
          </p:cNvSpPr>
          <p:nvPr>
            <p:ph type="subTitle" idx="1"/>
          </p:nvPr>
        </p:nvSpPr>
        <p:spPr>
          <a:xfrm>
            <a:off x="826450" y="2085250"/>
            <a:ext cx="3516600" cy="1769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1" name="Google Shape;121;p5"/>
          <p:cNvSpPr txBox="1">
            <a:spLocks noGrp="1"/>
          </p:cNvSpPr>
          <p:nvPr>
            <p:ph type="subTitle" idx="2"/>
          </p:nvPr>
        </p:nvSpPr>
        <p:spPr>
          <a:xfrm>
            <a:off x="4800925" y="2085250"/>
            <a:ext cx="3516600" cy="1769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pic>
        <p:nvPicPr>
          <p:cNvPr id="123" name="Google Shape;123;p6"/>
          <p:cNvPicPr preferRelativeResize="0"/>
          <p:nvPr/>
        </p:nvPicPr>
        <p:blipFill>
          <a:blip r:embed="rId2">
            <a:alphaModFix/>
          </a:blip>
          <a:stretch>
            <a:fillRect/>
          </a:stretch>
        </p:blipFill>
        <p:spPr>
          <a:xfrm flipH="1">
            <a:off x="7924" y="0"/>
            <a:ext cx="9128151" cy="5143499"/>
          </a:xfrm>
          <a:prstGeom prst="rect">
            <a:avLst/>
          </a:prstGeom>
          <a:noFill/>
          <a:ln>
            <a:noFill/>
          </a:ln>
        </p:spPr>
      </p:pic>
      <p:grpSp>
        <p:nvGrpSpPr>
          <p:cNvPr id="124" name="Google Shape;124;p6"/>
          <p:cNvGrpSpPr/>
          <p:nvPr/>
        </p:nvGrpSpPr>
        <p:grpSpPr>
          <a:xfrm>
            <a:off x="-313650" y="-25"/>
            <a:ext cx="9457650" cy="5143450"/>
            <a:chOff x="-313650" y="-25"/>
            <a:chExt cx="9457650" cy="5143450"/>
          </a:xfrm>
        </p:grpSpPr>
        <p:sp>
          <p:nvSpPr>
            <p:cNvPr id="125" name="Google Shape;125;p6"/>
            <p:cNvSpPr/>
            <p:nvPr/>
          </p:nvSpPr>
          <p:spPr>
            <a:xfrm rot="10800000">
              <a:off x="8676300" y="-25"/>
              <a:ext cx="467700" cy="14568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26" name="Google Shape;126;p6"/>
            <p:cNvSpPr/>
            <p:nvPr/>
          </p:nvSpPr>
          <p:spPr>
            <a:xfrm rot="10800000">
              <a:off x="6880500" y="-12"/>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27" name="Google Shape;127;p6"/>
            <p:cNvSpPr/>
            <p:nvPr/>
          </p:nvSpPr>
          <p:spPr>
            <a:xfrm>
              <a:off x="-313650" y="460400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28" name="Google Shape;128;p6"/>
            <p:cNvSpPr/>
            <p:nvPr/>
          </p:nvSpPr>
          <p:spPr>
            <a:xfrm flipH="1">
              <a:off x="5715000" y="4681725"/>
              <a:ext cx="3429000" cy="461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129" name="Google Shape;129;p6"/>
          <p:cNvGrpSpPr/>
          <p:nvPr/>
        </p:nvGrpSpPr>
        <p:grpSpPr>
          <a:xfrm>
            <a:off x="-1165287" y="-673237"/>
            <a:ext cx="1885275" cy="1884250"/>
            <a:chOff x="2609275" y="3149350"/>
            <a:chExt cx="1885275" cy="1884250"/>
          </a:xfrm>
        </p:grpSpPr>
        <p:sp>
          <p:nvSpPr>
            <p:cNvPr id="130" name="Google Shape;130;p6"/>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pic>
        <p:nvPicPr>
          <p:cNvPr id="151" name="Google Shape;151;p7"/>
          <p:cNvPicPr preferRelativeResize="0"/>
          <p:nvPr/>
        </p:nvPicPr>
        <p:blipFill>
          <a:blip r:embed="rId2">
            <a:alphaModFix/>
          </a:blip>
          <a:stretch>
            <a:fillRect/>
          </a:stretch>
        </p:blipFill>
        <p:spPr>
          <a:xfrm rot="10800000" flipH="1">
            <a:off x="7924" y="0"/>
            <a:ext cx="9128151" cy="5143499"/>
          </a:xfrm>
          <a:prstGeom prst="rect">
            <a:avLst/>
          </a:prstGeom>
          <a:noFill/>
          <a:ln>
            <a:noFill/>
          </a:ln>
        </p:spPr>
      </p:pic>
      <p:grpSp>
        <p:nvGrpSpPr>
          <p:cNvPr id="152" name="Google Shape;152;p7"/>
          <p:cNvGrpSpPr/>
          <p:nvPr/>
        </p:nvGrpSpPr>
        <p:grpSpPr>
          <a:xfrm>
            <a:off x="0" y="0"/>
            <a:ext cx="2263500" cy="1871400"/>
            <a:chOff x="0" y="0"/>
            <a:chExt cx="2263500" cy="1871400"/>
          </a:xfrm>
        </p:grpSpPr>
        <p:sp>
          <p:nvSpPr>
            <p:cNvPr id="153" name="Google Shape;153;p7"/>
            <p:cNvSpPr/>
            <p:nvPr/>
          </p:nvSpPr>
          <p:spPr>
            <a:xfrm>
              <a:off x="0" y="0"/>
              <a:ext cx="5556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 name="Google Shape;154;p7"/>
            <p:cNvSpPr/>
            <p:nvPr/>
          </p:nvSpPr>
          <p:spPr>
            <a:xfrm rot="10800000" flipH="1">
              <a:off x="0"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155" name="Google Shape;155;p7"/>
          <p:cNvGrpSpPr/>
          <p:nvPr/>
        </p:nvGrpSpPr>
        <p:grpSpPr>
          <a:xfrm>
            <a:off x="-1404987" y="-1786325"/>
            <a:ext cx="11178725" cy="6927275"/>
            <a:chOff x="-1404987" y="-1786325"/>
            <a:chExt cx="11178725" cy="6927275"/>
          </a:xfrm>
        </p:grpSpPr>
        <p:sp>
          <p:nvSpPr>
            <p:cNvPr id="156" name="Google Shape;156;p7"/>
            <p:cNvSpPr/>
            <p:nvPr/>
          </p:nvSpPr>
          <p:spPr>
            <a:xfrm>
              <a:off x="-78450" y="4529850"/>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57" name="Google Shape;157;p7"/>
            <p:cNvGrpSpPr/>
            <p:nvPr/>
          </p:nvGrpSpPr>
          <p:grpSpPr>
            <a:xfrm>
              <a:off x="-1404987" y="2387838"/>
              <a:ext cx="1885275" cy="1884250"/>
              <a:chOff x="2609275" y="3149350"/>
              <a:chExt cx="1885275" cy="1884250"/>
            </a:xfrm>
          </p:grpSpPr>
          <p:sp>
            <p:nvSpPr>
              <p:cNvPr id="158" name="Google Shape;158;p7"/>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7"/>
            <p:cNvSpPr/>
            <p:nvPr/>
          </p:nvSpPr>
          <p:spPr>
            <a:xfrm rot="-5400000">
              <a:off x="7447913" y="-17863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7"/>
          <p:cNvSpPr txBox="1">
            <a:spLocks noGrp="1"/>
          </p:cNvSpPr>
          <p:nvPr>
            <p:ph type="title"/>
          </p:nvPr>
        </p:nvSpPr>
        <p:spPr>
          <a:xfrm>
            <a:off x="722375" y="539500"/>
            <a:ext cx="76992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9" name="Google Shape;179;p7"/>
          <p:cNvSpPr txBox="1">
            <a:spLocks noGrp="1"/>
          </p:cNvSpPr>
          <p:nvPr>
            <p:ph type="body" idx="1"/>
          </p:nvPr>
        </p:nvSpPr>
        <p:spPr>
          <a:xfrm>
            <a:off x="722400" y="2086725"/>
            <a:ext cx="4136700" cy="1846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0"/>
        <p:cNvGrpSpPr/>
        <p:nvPr/>
      </p:nvGrpSpPr>
      <p:grpSpPr>
        <a:xfrm>
          <a:off x="0" y="0"/>
          <a:ext cx="0" cy="0"/>
          <a:chOff x="0" y="0"/>
          <a:chExt cx="0" cy="0"/>
        </a:xfrm>
      </p:grpSpPr>
      <p:pic>
        <p:nvPicPr>
          <p:cNvPr id="181" name="Google Shape;181;p8"/>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182" name="Google Shape;182;p8"/>
          <p:cNvGrpSpPr/>
          <p:nvPr/>
        </p:nvGrpSpPr>
        <p:grpSpPr>
          <a:xfrm>
            <a:off x="6873876" y="0"/>
            <a:ext cx="2263500" cy="1871400"/>
            <a:chOff x="6873876" y="0"/>
            <a:chExt cx="2263500" cy="1871400"/>
          </a:xfrm>
        </p:grpSpPr>
        <p:sp>
          <p:nvSpPr>
            <p:cNvPr id="183" name="Google Shape;183;p8"/>
            <p:cNvSpPr/>
            <p:nvPr/>
          </p:nvSpPr>
          <p:spPr>
            <a:xfrm flipH="1">
              <a:off x="8414976"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84" name="Google Shape;184;p8"/>
            <p:cNvSpPr/>
            <p:nvPr/>
          </p:nvSpPr>
          <p:spPr>
            <a:xfrm rot="10800000">
              <a:off x="6873876" y="0"/>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185" name="Google Shape;185;p8"/>
          <p:cNvGrpSpPr/>
          <p:nvPr/>
        </p:nvGrpSpPr>
        <p:grpSpPr>
          <a:xfrm>
            <a:off x="6053826" y="2401638"/>
            <a:ext cx="4322888" cy="2780726"/>
            <a:chOff x="6053826" y="2401638"/>
            <a:chExt cx="4322888" cy="2780726"/>
          </a:xfrm>
        </p:grpSpPr>
        <p:sp>
          <p:nvSpPr>
            <p:cNvPr id="186" name="Google Shape;186;p8"/>
            <p:cNvSpPr/>
            <p:nvPr/>
          </p:nvSpPr>
          <p:spPr>
            <a:xfrm flipH="1">
              <a:off x="6053826" y="4571263"/>
              <a:ext cx="3162000" cy="611100"/>
            </a:xfrm>
            <a:prstGeom prst="round1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87" name="Google Shape;187;p8"/>
            <p:cNvGrpSpPr/>
            <p:nvPr/>
          </p:nvGrpSpPr>
          <p:grpSpPr>
            <a:xfrm flipH="1">
              <a:off x="8491439" y="2401638"/>
              <a:ext cx="1885275" cy="1884250"/>
              <a:chOff x="2609275" y="3149350"/>
              <a:chExt cx="1885275" cy="1884250"/>
            </a:xfrm>
          </p:grpSpPr>
          <p:sp>
            <p:nvSpPr>
              <p:cNvPr id="188" name="Google Shape;188;p8"/>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8"/>
          <p:cNvSpPr txBox="1">
            <a:spLocks noGrp="1"/>
          </p:cNvSpPr>
          <p:nvPr>
            <p:ph type="title"/>
          </p:nvPr>
        </p:nvSpPr>
        <p:spPr>
          <a:xfrm>
            <a:off x="1892300" y="1524000"/>
            <a:ext cx="5359500" cy="20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8"/>
        <p:cNvGrpSpPr/>
        <p:nvPr/>
      </p:nvGrpSpPr>
      <p:grpSpPr>
        <a:xfrm>
          <a:off x="0" y="0"/>
          <a:ext cx="0" cy="0"/>
          <a:chOff x="0" y="0"/>
          <a:chExt cx="0" cy="0"/>
        </a:xfrm>
      </p:grpSpPr>
      <p:pic>
        <p:nvPicPr>
          <p:cNvPr id="209" name="Google Shape;209;p9"/>
          <p:cNvPicPr preferRelativeResize="0"/>
          <p:nvPr/>
        </p:nvPicPr>
        <p:blipFill>
          <a:blip r:embed="rId2">
            <a:alphaModFix/>
          </a:blip>
          <a:stretch>
            <a:fillRect/>
          </a:stretch>
        </p:blipFill>
        <p:spPr>
          <a:xfrm flipH="1">
            <a:off x="7924" y="0"/>
            <a:ext cx="9128151" cy="5143499"/>
          </a:xfrm>
          <a:prstGeom prst="rect">
            <a:avLst/>
          </a:prstGeom>
          <a:noFill/>
          <a:ln>
            <a:noFill/>
          </a:ln>
        </p:spPr>
      </p:pic>
      <p:pic>
        <p:nvPicPr>
          <p:cNvPr id="210" name="Google Shape;210;p9"/>
          <p:cNvPicPr preferRelativeResize="0"/>
          <p:nvPr/>
        </p:nvPicPr>
        <p:blipFill>
          <a:blip r:embed="rId2">
            <a:alphaModFix/>
          </a:blip>
          <a:stretch>
            <a:fillRect/>
          </a:stretch>
        </p:blipFill>
        <p:spPr>
          <a:xfrm>
            <a:off x="7924" y="0"/>
            <a:ext cx="9128151" cy="5143499"/>
          </a:xfrm>
          <a:prstGeom prst="rect">
            <a:avLst/>
          </a:prstGeom>
          <a:noFill/>
          <a:ln>
            <a:noFill/>
          </a:ln>
        </p:spPr>
      </p:pic>
      <p:grpSp>
        <p:nvGrpSpPr>
          <p:cNvPr id="211" name="Google Shape;211;p9"/>
          <p:cNvGrpSpPr/>
          <p:nvPr/>
        </p:nvGrpSpPr>
        <p:grpSpPr>
          <a:xfrm>
            <a:off x="0" y="0"/>
            <a:ext cx="9362875" cy="5143500"/>
            <a:chOff x="0" y="0"/>
            <a:chExt cx="9362875" cy="5143500"/>
          </a:xfrm>
        </p:grpSpPr>
        <p:sp>
          <p:nvSpPr>
            <p:cNvPr id="212" name="Google Shape;212;p9"/>
            <p:cNvSpPr/>
            <p:nvPr/>
          </p:nvSpPr>
          <p:spPr>
            <a:xfrm>
              <a:off x="7925" y="0"/>
              <a:ext cx="7224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13" name="Google Shape;213;p9"/>
            <p:cNvSpPr/>
            <p:nvPr/>
          </p:nvSpPr>
          <p:spPr>
            <a:xfrm rot="-5400000">
              <a:off x="7825525" y="3832950"/>
              <a:ext cx="1492500" cy="11286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14" name="Google Shape;214;p9"/>
            <p:cNvSpPr/>
            <p:nvPr/>
          </p:nvSpPr>
          <p:spPr>
            <a:xfrm>
              <a:off x="0" y="4829625"/>
              <a:ext cx="22158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15" name="Google Shape;215;p9"/>
            <p:cNvSpPr/>
            <p:nvPr/>
          </p:nvSpPr>
          <p:spPr>
            <a:xfrm>
              <a:off x="7480375" y="470247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
        <p:nvSpPr>
          <p:cNvPr id="216" name="Google Shape;216;p9"/>
          <p:cNvSpPr/>
          <p:nvPr/>
        </p:nvSpPr>
        <p:spPr>
          <a:xfrm rot="5400000">
            <a:off x="3685175" y="48296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txBox="1">
            <a:spLocks noGrp="1"/>
          </p:cNvSpPr>
          <p:nvPr>
            <p:ph type="title"/>
          </p:nvPr>
        </p:nvSpPr>
        <p:spPr>
          <a:xfrm>
            <a:off x="2330700" y="1718288"/>
            <a:ext cx="4482600" cy="736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18" name="Google Shape;218;p9"/>
          <p:cNvSpPr txBox="1">
            <a:spLocks noGrp="1"/>
          </p:cNvSpPr>
          <p:nvPr>
            <p:ph type="subTitle" idx="1"/>
          </p:nvPr>
        </p:nvSpPr>
        <p:spPr>
          <a:xfrm>
            <a:off x="2330700" y="2336514"/>
            <a:ext cx="4482600" cy="108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a:spLocks noGrp="1"/>
          </p:cNvSpPr>
          <p:nvPr>
            <p:ph type="pic" idx="2"/>
          </p:nvPr>
        </p:nvSpPr>
        <p:spPr>
          <a:xfrm>
            <a:off x="0" y="0"/>
            <a:ext cx="9144000" cy="5143500"/>
          </a:xfrm>
          <a:prstGeom prst="rect">
            <a:avLst/>
          </a:prstGeom>
          <a:noFill/>
          <a:ln>
            <a:noFill/>
          </a:ln>
        </p:spPr>
      </p:sp>
      <p:sp>
        <p:nvSpPr>
          <p:cNvPr id="221" name="Google Shape;221;p10"/>
          <p:cNvSpPr txBox="1">
            <a:spLocks noGrp="1"/>
          </p:cNvSpPr>
          <p:nvPr>
            <p:ph type="title"/>
          </p:nvPr>
        </p:nvSpPr>
        <p:spPr>
          <a:xfrm>
            <a:off x="977850" y="4033075"/>
            <a:ext cx="71883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portexe/VanillaCalendar"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materializecss.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4"/>
          <p:cNvSpPr txBox="1">
            <a:spLocks noGrp="1"/>
          </p:cNvSpPr>
          <p:nvPr>
            <p:ph type="ctrTitle"/>
          </p:nvPr>
        </p:nvSpPr>
        <p:spPr>
          <a:xfrm>
            <a:off x="2308350" y="1494300"/>
            <a:ext cx="4527300" cy="2041500"/>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0"/>
              </a:spcAft>
              <a:buNone/>
            </a:pPr>
            <a:r>
              <a:rPr lang="en" sz="4700" dirty="0">
                <a:latin typeface="Noto Sans TC"/>
                <a:ea typeface="Noto Sans TC"/>
                <a:cs typeface="Noto Sans TC"/>
                <a:sym typeface="Noto Sans TC"/>
              </a:rPr>
              <a:t>行事曆管理系統</a:t>
            </a:r>
            <a:endParaRPr sz="4700" dirty="0">
              <a:latin typeface="Noto Sans TC"/>
              <a:ea typeface="Noto Sans TC"/>
              <a:cs typeface="Noto Sans TC"/>
              <a:sym typeface="Noto Sans TC"/>
            </a:endParaRPr>
          </a:p>
          <a:p>
            <a:pPr marL="0" lvl="0" indent="0" algn="ctr" rtl="0">
              <a:lnSpc>
                <a:spcPct val="115000"/>
              </a:lnSpc>
              <a:spcBef>
                <a:spcPts val="1200"/>
              </a:spcBef>
              <a:spcAft>
                <a:spcPts val="0"/>
              </a:spcAft>
              <a:buNone/>
            </a:pPr>
            <a:r>
              <a:rPr lang="en" sz="2000" b="0" dirty="0">
                <a:latin typeface="Noto Sans TC"/>
                <a:ea typeface="Noto Sans TC"/>
                <a:cs typeface="Noto Sans TC"/>
                <a:sym typeface="Noto Sans TC"/>
              </a:rPr>
              <a:t>資料庫管理系統導論期末專題報告</a:t>
            </a:r>
            <a:endParaRPr sz="2000" b="0" dirty="0">
              <a:latin typeface="Noto Sans TC"/>
              <a:ea typeface="Noto Sans TC"/>
              <a:cs typeface="Noto Sans TC"/>
              <a:sym typeface="Noto Sans TC"/>
            </a:endParaRPr>
          </a:p>
          <a:p>
            <a:pPr marL="0" lvl="0" indent="0" algn="ctr" rtl="0">
              <a:lnSpc>
                <a:spcPct val="115000"/>
              </a:lnSpc>
              <a:spcBef>
                <a:spcPts val="1200"/>
              </a:spcBef>
              <a:spcAft>
                <a:spcPts val="0"/>
              </a:spcAft>
              <a:buNone/>
            </a:pPr>
            <a:r>
              <a:rPr lang="en" sz="2000" b="0" dirty="0">
                <a:solidFill>
                  <a:schemeClr val="lt1"/>
                </a:solidFill>
                <a:latin typeface="Noto Sans TC"/>
                <a:ea typeface="Noto Sans TC"/>
                <a:cs typeface="Noto Sans TC"/>
                <a:sym typeface="Noto Sans TC"/>
              </a:rPr>
              <a:t>報告日期：2023／12／19</a:t>
            </a:r>
            <a:endParaRPr sz="2000" b="0" dirty="0">
              <a:solidFill>
                <a:schemeClr val="lt1"/>
              </a:solidFill>
              <a:latin typeface="Noto Sans TC"/>
              <a:ea typeface="Noto Sans TC"/>
              <a:cs typeface="Noto Sans TC"/>
              <a:sym typeface="Noto Sans TC"/>
            </a:endParaRPr>
          </a:p>
          <a:p>
            <a:pPr marL="0" lvl="0" indent="0" algn="ctr" rtl="0">
              <a:lnSpc>
                <a:spcPct val="115000"/>
              </a:lnSpc>
              <a:spcBef>
                <a:spcPts val="1200"/>
              </a:spcBef>
              <a:spcAft>
                <a:spcPts val="1200"/>
              </a:spcAft>
              <a:buNone/>
            </a:pPr>
            <a:r>
              <a:rPr lang="en" sz="2000" b="0" dirty="0">
                <a:solidFill>
                  <a:schemeClr val="lt1"/>
                </a:solidFill>
                <a:latin typeface="Noto Sans TC"/>
                <a:ea typeface="Noto Sans TC"/>
                <a:cs typeface="Noto Sans TC"/>
                <a:sym typeface="Noto Sans TC"/>
              </a:rPr>
              <a:t>第9組</a:t>
            </a:r>
            <a:endParaRPr sz="2000" b="0" dirty="0">
              <a:solidFill>
                <a:schemeClr val="lt1"/>
              </a:solidFill>
              <a:latin typeface="Noto Sans TC"/>
              <a:ea typeface="Noto Sans TC"/>
              <a:cs typeface="Noto Sans TC"/>
              <a:sym typeface="Noto Sans TC"/>
            </a:endParaRPr>
          </a:p>
        </p:txBody>
      </p:sp>
      <p:sp>
        <p:nvSpPr>
          <p:cNvPr id="927" name="Google Shape;927;p34"/>
          <p:cNvSpPr txBox="1">
            <a:spLocks noGrp="1"/>
          </p:cNvSpPr>
          <p:nvPr>
            <p:ph type="subTitle" idx="1"/>
          </p:nvPr>
        </p:nvSpPr>
        <p:spPr>
          <a:xfrm>
            <a:off x="2308350" y="3589425"/>
            <a:ext cx="510591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Noto Sans TC"/>
                <a:ea typeface="Noto Sans TC"/>
                <a:cs typeface="Noto Sans TC"/>
                <a:sym typeface="Noto Sans TC"/>
              </a:rPr>
              <a:t>4108030318 陳婷慧 		4108042003 鍾昀潔</a:t>
            </a:r>
            <a:endParaRPr>
              <a:solidFill>
                <a:schemeClr val="lt1"/>
              </a:solidFill>
              <a:latin typeface="Noto Sans TC"/>
              <a:ea typeface="Noto Sans TC"/>
              <a:cs typeface="Noto Sans TC"/>
              <a:sym typeface="Noto Sans TC"/>
            </a:endParaRPr>
          </a:p>
          <a:p>
            <a:pPr marL="0" lvl="0" indent="0" algn="ctr" rtl="0">
              <a:spcBef>
                <a:spcPts val="0"/>
              </a:spcBef>
              <a:spcAft>
                <a:spcPts val="0"/>
              </a:spcAft>
              <a:buNone/>
            </a:pPr>
            <a:r>
              <a:rPr lang="en">
                <a:solidFill>
                  <a:schemeClr val="lt1"/>
                </a:solidFill>
                <a:latin typeface="Noto Sans TC"/>
                <a:ea typeface="Noto Sans TC"/>
                <a:cs typeface="Noto Sans TC"/>
                <a:sym typeface="Noto Sans TC"/>
              </a:rPr>
              <a:t>4109030314 游心妤   		4111064232 王詠翔</a:t>
            </a:r>
            <a:endParaRPr>
              <a:solidFill>
                <a:schemeClr val="lt1"/>
              </a:solidFill>
              <a:latin typeface="Noto Sans TC"/>
              <a:ea typeface="Noto Sans TC"/>
              <a:cs typeface="Noto Sans TC"/>
              <a:sym typeface="Noto Sans TC"/>
            </a:endParaRPr>
          </a:p>
        </p:txBody>
      </p:sp>
      <p:grpSp>
        <p:nvGrpSpPr>
          <p:cNvPr id="928" name="Google Shape;928;p34"/>
          <p:cNvGrpSpPr/>
          <p:nvPr/>
        </p:nvGrpSpPr>
        <p:grpSpPr>
          <a:xfrm>
            <a:off x="5524419" y="2241175"/>
            <a:ext cx="3619432" cy="2902209"/>
            <a:chOff x="5524419" y="2241175"/>
            <a:chExt cx="3619432" cy="2902209"/>
          </a:xfrm>
        </p:grpSpPr>
        <p:grpSp>
          <p:nvGrpSpPr>
            <p:cNvPr id="929" name="Google Shape;929;p34"/>
            <p:cNvGrpSpPr/>
            <p:nvPr/>
          </p:nvGrpSpPr>
          <p:grpSpPr>
            <a:xfrm>
              <a:off x="5524419" y="4160759"/>
              <a:ext cx="3619432" cy="982624"/>
              <a:chOff x="4986600" y="4014825"/>
              <a:chExt cx="4157400" cy="1128675"/>
            </a:xfrm>
          </p:grpSpPr>
          <p:sp>
            <p:nvSpPr>
              <p:cNvPr id="930" name="Google Shape;930;p34"/>
              <p:cNvSpPr/>
              <p:nvPr/>
            </p:nvSpPr>
            <p:spPr>
              <a:xfrm flipH="1">
                <a:off x="5715000" y="4014825"/>
                <a:ext cx="3429000" cy="11286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931" name="Google Shape;931;p34"/>
              <p:cNvSpPr/>
              <p:nvPr/>
            </p:nvSpPr>
            <p:spPr>
              <a:xfrm flipH="1">
                <a:off x="4986600" y="4527300"/>
                <a:ext cx="4157400" cy="616200"/>
              </a:xfrm>
              <a:prstGeom prst="round1Rect">
                <a:avLst>
                  <a:gd name="adj" fmla="val 50000"/>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grpSp>
          <p:nvGrpSpPr>
            <p:cNvPr id="932" name="Google Shape;932;p34"/>
            <p:cNvGrpSpPr/>
            <p:nvPr/>
          </p:nvGrpSpPr>
          <p:grpSpPr>
            <a:xfrm>
              <a:off x="7631225" y="2241175"/>
              <a:ext cx="986125" cy="2095500"/>
              <a:chOff x="7631225" y="2241175"/>
              <a:chExt cx="986125" cy="2095500"/>
            </a:xfrm>
          </p:grpSpPr>
          <p:cxnSp>
            <p:nvCxnSpPr>
              <p:cNvPr id="933" name="Google Shape;933;p34"/>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34"/>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34"/>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34"/>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34"/>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34"/>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34"/>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34"/>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34"/>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34"/>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34"/>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34"/>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34"/>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34"/>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grpSp>
        <p:nvGrpSpPr>
          <p:cNvPr id="947" name="Google Shape;947;p34"/>
          <p:cNvGrpSpPr/>
          <p:nvPr/>
        </p:nvGrpSpPr>
        <p:grpSpPr>
          <a:xfrm>
            <a:off x="-630087" y="1859288"/>
            <a:ext cx="2893588" cy="3284238"/>
            <a:chOff x="-630087" y="1859288"/>
            <a:chExt cx="2893588" cy="3284238"/>
          </a:xfrm>
        </p:grpSpPr>
        <p:sp>
          <p:nvSpPr>
            <p:cNvPr id="948" name="Google Shape;948;p34"/>
            <p:cNvSpPr/>
            <p:nvPr/>
          </p:nvSpPr>
          <p:spPr>
            <a:xfrm>
              <a:off x="0" y="3272100"/>
              <a:ext cx="1255200" cy="1871400"/>
            </a:xfrm>
            <a:prstGeom prst="rect">
              <a:avLst/>
            </a:prstGeom>
            <a:solidFill>
              <a:srgbClr val="63DBF5">
                <a:alpha val="689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949" name="Google Shape;949;p34"/>
            <p:cNvSpPr/>
            <p:nvPr/>
          </p:nvSpPr>
          <p:spPr>
            <a:xfrm>
              <a:off x="0" y="4829725"/>
              <a:ext cx="2263500" cy="313800"/>
            </a:xfrm>
            <a:prstGeom prst="round1Rect">
              <a:avLst>
                <a:gd name="adj" fmla="val 50000"/>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950" name="Google Shape;950;p34"/>
            <p:cNvGrpSpPr/>
            <p:nvPr/>
          </p:nvGrpSpPr>
          <p:grpSpPr>
            <a:xfrm>
              <a:off x="-630087" y="1859288"/>
              <a:ext cx="1885275" cy="1884250"/>
              <a:chOff x="2609275" y="3149350"/>
              <a:chExt cx="1885275" cy="1884250"/>
            </a:xfrm>
          </p:grpSpPr>
          <p:sp>
            <p:nvSpPr>
              <p:cNvPr id="951" name="Google Shape;951;p34"/>
              <p:cNvSpPr/>
              <p:nvPr/>
            </p:nvSpPr>
            <p:spPr>
              <a:xfrm>
                <a:off x="3923900" y="3224950"/>
                <a:ext cx="494025" cy="495025"/>
              </a:xfrm>
              <a:custGeom>
                <a:avLst/>
                <a:gdLst/>
                <a:ahLst/>
                <a:cxnLst/>
                <a:rect l="l" t="t" r="r" b="b"/>
                <a:pathLst>
                  <a:path w="19761" h="19801" extrusionOk="0">
                    <a:moveTo>
                      <a:pt x="485" y="202"/>
                    </a:moveTo>
                    <a:cubicBezTo>
                      <a:pt x="323" y="162"/>
                      <a:pt x="162" y="81"/>
                      <a:pt x="1" y="1"/>
                    </a:cubicBezTo>
                    <a:lnTo>
                      <a:pt x="19761" y="19801"/>
                    </a:lnTo>
                    <a:cubicBezTo>
                      <a:pt x="19720" y="19640"/>
                      <a:pt x="19640" y="19478"/>
                      <a:pt x="19559" y="19317"/>
                    </a:cubicBezTo>
                    <a:lnTo>
                      <a:pt x="485" y="2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725300" y="3164475"/>
                <a:ext cx="753125" cy="753100"/>
              </a:xfrm>
              <a:custGeom>
                <a:avLst/>
                <a:gdLst/>
                <a:ahLst/>
                <a:cxnLst/>
                <a:rect l="l" t="t" r="r" b="b"/>
                <a:pathLst>
                  <a:path w="30125" h="30124" extrusionOk="0">
                    <a:moveTo>
                      <a:pt x="323" y="81"/>
                    </a:moveTo>
                    <a:cubicBezTo>
                      <a:pt x="202" y="41"/>
                      <a:pt x="122" y="41"/>
                      <a:pt x="1" y="0"/>
                    </a:cubicBezTo>
                    <a:lnTo>
                      <a:pt x="30124" y="30124"/>
                    </a:lnTo>
                    <a:cubicBezTo>
                      <a:pt x="30084" y="30043"/>
                      <a:pt x="30084" y="29922"/>
                      <a:pt x="30043" y="29801"/>
                    </a:cubicBezTo>
                    <a:lnTo>
                      <a:pt x="323" y="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572075" y="3149350"/>
                <a:ext cx="922475" cy="922475"/>
              </a:xfrm>
              <a:custGeom>
                <a:avLst/>
                <a:gdLst/>
                <a:ahLst/>
                <a:cxnLst/>
                <a:rect l="l" t="t" r="r" b="b"/>
                <a:pathLst>
                  <a:path w="36899" h="36899" extrusionOk="0">
                    <a:moveTo>
                      <a:pt x="282" y="0"/>
                    </a:moveTo>
                    <a:cubicBezTo>
                      <a:pt x="161" y="0"/>
                      <a:pt x="81" y="0"/>
                      <a:pt x="0" y="0"/>
                    </a:cubicBezTo>
                    <a:lnTo>
                      <a:pt x="36898" y="36899"/>
                    </a:lnTo>
                    <a:cubicBezTo>
                      <a:pt x="36898" y="36778"/>
                      <a:pt x="36898" y="36697"/>
                      <a:pt x="36858" y="36616"/>
                    </a:cubicBezTo>
                    <a:lnTo>
                      <a:pt x="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440000" y="3154400"/>
                <a:ext cx="1048500" cy="1048500"/>
              </a:xfrm>
              <a:custGeom>
                <a:avLst/>
                <a:gdLst/>
                <a:ahLst/>
                <a:cxnLst/>
                <a:rect l="l" t="t" r="r" b="b"/>
                <a:pathLst>
                  <a:path w="41940" h="41940" extrusionOk="0">
                    <a:moveTo>
                      <a:pt x="242" y="0"/>
                    </a:moveTo>
                    <a:cubicBezTo>
                      <a:pt x="162" y="40"/>
                      <a:pt x="81" y="40"/>
                      <a:pt x="0" y="40"/>
                    </a:cubicBezTo>
                    <a:lnTo>
                      <a:pt x="41899" y="41939"/>
                    </a:lnTo>
                    <a:cubicBezTo>
                      <a:pt x="41899" y="41858"/>
                      <a:pt x="41939" y="41778"/>
                      <a:pt x="41939" y="416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323050" y="3175550"/>
                <a:ext cx="1145275" cy="1144275"/>
              </a:xfrm>
              <a:custGeom>
                <a:avLst/>
                <a:gdLst/>
                <a:ahLst/>
                <a:cxnLst/>
                <a:rect l="l" t="t" r="r" b="b"/>
                <a:pathLst>
                  <a:path w="45811" h="45771" extrusionOk="0">
                    <a:moveTo>
                      <a:pt x="243" y="1"/>
                    </a:moveTo>
                    <a:cubicBezTo>
                      <a:pt x="162" y="1"/>
                      <a:pt x="81" y="41"/>
                      <a:pt x="1" y="41"/>
                    </a:cubicBezTo>
                    <a:lnTo>
                      <a:pt x="45730" y="45771"/>
                    </a:lnTo>
                    <a:cubicBezTo>
                      <a:pt x="45771" y="45690"/>
                      <a:pt x="45771" y="45610"/>
                      <a:pt x="45811" y="455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218200" y="3207825"/>
                <a:ext cx="1216875" cy="1216850"/>
              </a:xfrm>
              <a:custGeom>
                <a:avLst/>
                <a:gdLst/>
                <a:ahLst/>
                <a:cxnLst/>
                <a:rect l="l" t="t" r="r" b="b"/>
                <a:pathLst>
                  <a:path w="48675" h="48674" extrusionOk="0">
                    <a:moveTo>
                      <a:pt x="202" y="0"/>
                    </a:moveTo>
                    <a:cubicBezTo>
                      <a:pt x="122" y="0"/>
                      <a:pt x="81" y="41"/>
                      <a:pt x="1" y="81"/>
                    </a:cubicBezTo>
                    <a:lnTo>
                      <a:pt x="48593" y="48674"/>
                    </a:lnTo>
                    <a:cubicBezTo>
                      <a:pt x="48634" y="48633"/>
                      <a:pt x="48674" y="48553"/>
                      <a:pt x="48674" y="48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122425" y="3249150"/>
                <a:ext cx="1271300" cy="1271300"/>
              </a:xfrm>
              <a:custGeom>
                <a:avLst/>
                <a:gdLst/>
                <a:ahLst/>
                <a:cxnLst/>
                <a:rect l="l" t="t" r="r" b="b"/>
                <a:pathLst>
                  <a:path w="50852" h="50852" extrusionOk="0">
                    <a:moveTo>
                      <a:pt x="202" y="1"/>
                    </a:moveTo>
                    <a:cubicBezTo>
                      <a:pt x="122" y="41"/>
                      <a:pt x="81" y="81"/>
                      <a:pt x="1" y="122"/>
                    </a:cubicBezTo>
                    <a:lnTo>
                      <a:pt x="50771" y="50852"/>
                    </a:lnTo>
                    <a:cubicBezTo>
                      <a:pt x="50771" y="50811"/>
                      <a:pt x="50811" y="50731"/>
                      <a:pt x="50852" y="506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035725" y="3299550"/>
                <a:ext cx="1307600" cy="1308625"/>
              </a:xfrm>
              <a:custGeom>
                <a:avLst/>
                <a:gdLst/>
                <a:ahLst/>
                <a:cxnLst/>
                <a:rect l="l" t="t" r="r" b="b"/>
                <a:pathLst>
                  <a:path w="52304" h="52345" extrusionOk="0">
                    <a:moveTo>
                      <a:pt x="162" y="1"/>
                    </a:moveTo>
                    <a:cubicBezTo>
                      <a:pt x="81" y="41"/>
                      <a:pt x="41" y="82"/>
                      <a:pt x="1" y="122"/>
                    </a:cubicBezTo>
                    <a:lnTo>
                      <a:pt x="52182" y="52344"/>
                    </a:lnTo>
                    <a:cubicBezTo>
                      <a:pt x="52223" y="52263"/>
                      <a:pt x="52263" y="52223"/>
                      <a:pt x="52303" y="52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2956075" y="3358025"/>
                <a:ext cx="1328775" cy="1329775"/>
              </a:xfrm>
              <a:custGeom>
                <a:avLst/>
                <a:gdLst/>
                <a:ahLst/>
                <a:cxnLst/>
                <a:rect l="l" t="t" r="r" b="b"/>
                <a:pathLst>
                  <a:path w="53151" h="53191" extrusionOk="0">
                    <a:moveTo>
                      <a:pt x="122" y="1"/>
                    </a:moveTo>
                    <a:cubicBezTo>
                      <a:pt x="82" y="41"/>
                      <a:pt x="41" y="82"/>
                      <a:pt x="1" y="122"/>
                    </a:cubicBezTo>
                    <a:lnTo>
                      <a:pt x="53030" y="53191"/>
                    </a:lnTo>
                    <a:cubicBezTo>
                      <a:pt x="53070" y="53110"/>
                      <a:pt x="53110" y="53070"/>
                      <a:pt x="53151" y="53030"/>
                    </a:cubicBez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2883500" y="3422550"/>
                <a:ext cx="1336825" cy="1336825"/>
              </a:xfrm>
              <a:custGeom>
                <a:avLst/>
                <a:gdLst/>
                <a:ahLst/>
                <a:cxnLst/>
                <a:rect l="l" t="t" r="r" b="b"/>
                <a:pathLst>
                  <a:path w="53473" h="53473" extrusionOk="0">
                    <a:moveTo>
                      <a:pt x="121" y="1"/>
                    </a:moveTo>
                    <a:cubicBezTo>
                      <a:pt x="121" y="1"/>
                      <a:pt x="81" y="81"/>
                      <a:pt x="81" y="81"/>
                    </a:cubicBezTo>
                    <a:cubicBezTo>
                      <a:pt x="41" y="122"/>
                      <a:pt x="0" y="122"/>
                      <a:pt x="0" y="162"/>
                    </a:cubicBezTo>
                    <a:lnTo>
                      <a:pt x="53311" y="53473"/>
                    </a:lnTo>
                    <a:cubicBezTo>
                      <a:pt x="53311" y="53473"/>
                      <a:pt x="53392" y="53433"/>
                      <a:pt x="53392" y="53433"/>
                    </a:cubicBezTo>
                    <a:cubicBezTo>
                      <a:pt x="53432" y="53392"/>
                      <a:pt x="53432" y="53392"/>
                      <a:pt x="53473" y="5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2817975" y="3495150"/>
                <a:ext cx="1329775" cy="1329775"/>
              </a:xfrm>
              <a:custGeom>
                <a:avLst/>
                <a:gdLst/>
                <a:ahLst/>
                <a:cxnLst/>
                <a:rect l="l" t="t" r="r" b="b"/>
                <a:pathLst>
                  <a:path w="53191" h="53191" extrusionOk="0">
                    <a:moveTo>
                      <a:pt x="121" y="0"/>
                    </a:moveTo>
                    <a:cubicBezTo>
                      <a:pt x="81" y="41"/>
                      <a:pt x="41" y="121"/>
                      <a:pt x="0" y="161"/>
                    </a:cubicBezTo>
                    <a:lnTo>
                      <a:pt x="53029" y="53190"/>
                    </a:lnTo>
                    <a:cubicBezTo>
                      <a:pt x="53110" y="53150"/>
                      <a:pt x="53150" y="53109"/>
                      <a:pt x="53190" y="53069"/>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2760500" y="3574775"/>
                <a:ext cx="1307600" cy="1308625"/>
              </a:xfrm>
              <a:custGeom>
                <a:avLst/>
                <a:gdLst/>
                <a:ahLst/>
                <a:cxnLst/>
                <a:rect l="l" t="t" r="r" b="b"/>
                <a:pathLst>
                  <a:path w="52304" h="52345" extrusionOk="0">
                    <a:moveTo>
                      <a:pt x="81" y="1"/>
                    </a:moveTo>
                    <a:cubicBezTo>
                      <a:pt x="41" y="82"/>
                      <a:pt x="41" y="122"/>
                      <a:pt x="1" y="162"/>
                    </a:cubicBezTo>
                    <a:lnTo>
                      <a:pt x="52142" y="52344"/>
                    </a:lnTo>
                    <a:cubicBezTo>
                      <a:pt x="52182" y="52304"/>
                      <a:pt x="52263" y="52263"/>
                      <a:pt x="52303" y="522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2710100" y="3662500"/>
                <a:ext cx="1271300" cy="1271300"/>
              </a:xfrm>
              <a:custGeom>
                <a:avLst/>
                <a:gdLst/>
                <a:ahLst/>
                <a:cxnLst/>
                <a:rect l="l" t="t" r="r" b="b"/>
                <a:pathLst>
                  <a:path w="50852" h="50852" extrusionOk="0">
                    <a:moveTo>
                      <a:pt x="81" y="0"/>
                    </a:moveTo>
                    <a:cubicBezTo>
                      <a:pt x="41" y="41"/>
                      <a:pt x="41" y="121"/>
                      <a:pt x="0" y="162"/>
                    </a:cubicBezTo>
                    <a:lnTo>
                      <a:pt x="50650" y="50851"/>
                    </a:lnTo>
                    <a:cubicBezTo>
                      <a:pt x="50690" y="50811"/>
                      <a:pt x="50771" y="50771"/>
                      <a:pt x="50851" y="50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2667750" y="3758275"/>
                <a:ext cx="1216875" cy="1216850"/>
              </a:xfrm>
              <a:custGeom>
                <a:avLst/>
                <a:gdLst/>
                <a:ahLst/>
                <a:cxnLst/>
                <a:rect l="l" t="t" r="r" b="b"/>
                <a:pathLst>
                  <a:path w="48675" h="48674" extrusionOk="0">
                    <a:moveTo>
                      <a:pt x="81" y="0"/>
                    </a:moveTo>
                    <a:cubicBezTo>
                      <a:pt x="41" y="41"/>
                      <a:pt x="41" y="121"/>
                      <a:pt x="1" y="202"/>
                    </a:cubicBezTo>
                    <a:lnTo>
                      <a:pt x="48513" y="48674"/>
                    </a:lnTo>
                    <a:cubicBezTo>
                      <a:pt x="48553" y="48633"/>
                      <a:pt x="48634" y="48633"/>
                      <a:pt x="48674" y="485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2635500" y="3863125"/>
                <a:ext cx="1144275" cy="1144275"/>
              </a:xfrm>
              <a:custGeom>
                <a:avLst/>
                <a:gdLst/>
                <a:ahLst/>
                <a:cxnLst/>
                <a:rect l="l" t="t" r="r" b="b"/>
                <a:pathLst>
                  <a:path w="45771" h="45771" extrusionOk="0">
                    <a:moveTo>
                      <a:pt x="41" y="0"/>
                    </a:moveTo>
                    <a:cubicBezTo>
                      <a:pt x="41" y="81"/>
                      <a:pt x="0" y="121"/>
                      <a:pt x="0" y="202"/>
                    </a:cubicBezTo>
                    <a:lnTo>
                      <a:pt x="45569" y="45770"/>
                    </a:lnTo>
                    <a:cubicBezTo>
                      <a:pt x="45649" y="45770"/>
                      <a:pt x="45730" y="45730"/>
                      <a:pt x="45770" y="457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2615325" y="3980050"/>
                <a:ext cx="1048500" cy="1048500"/>
              </a:xfrm>
              <a:custGeom>
                <a:avLst/>
                <a:gdLst/>
                <a:ahLst/>
                <a:cxnLst/>
                <a:rect l="l" t="t" r="r" b="b"/>
                <a:pathLst>
                  <a:path w="41940" h="41940" extrusionOk="0">
                    <a:moveTo>
                      <a:pt x="1" y="1"/>
                    </a:moveTo>
                    <a:cubicBezTo>
                      <a:pt x="1" y="82"/>
                      <a:pt x="1" y="162"/>
                      <a:pt x="1" y="243"/>
                    </a:cubicBezTo>
                    <a:lnTo>
                      <a:pt x="41657" y="41940"/>
                    </a:lnTo>
                    <a:cubicBezTo>
                      <a:pt x="41738" y="41900"/>
                      <a:pt x="41859" y="41900"/>
                      <a:pt x="41940" y="419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609275" y="4111125"/>
                <a:ext cx="922500" cy="922475"/>
              </a:xfrm>
              <a:custGeom>
                <a:avLst/>
                <a:gdLst/>
                <a:ahLst/>
                <a:cxnLst/>
                <a:rect l="l" t="t" r="r" b="b"/>
                <a:pathLst>
                  <a:path w="36900" h="36899" extrusionOk="0">
                    <a:moveTo>
                      <a:pt x="1" y="0"/>
                    </a:moveTo>
                    <a:cubicBezTo>
                      <a:pt x="1" y="81"/>
                      <a:pt x="1" y="202"/>
                      <a:pt x="1" y="283"/>
                    </a:cubicBezTo>
                    <a:lnTo>
                      <a:pt x="36617" y="36899"/>
                    </a:lnTo>
                    <a:cubicBezTo>
                      <a:pt x="36697" y="36899"/>
                      <a:pt x="36818" y="36899"/>
                      <a:pt x="36899" y="3689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2625400" y="4264350"/>
                <a:ext cx="753125" cy="754125"/>
              </a:xfrm>
              <a:custGeom>
                <a:avLst/>
                <a:gdLst/>
                <a:ahLst/>
                <a:cxnLst/>
                <a:rect l="l" t="t" r="r" b="b"/>
                <a:pathLst>
                  <a:path w="30125" h="30165" extrusionOk="0">
                    <a:moveTo>
                      <a:pt x="1" y="1"/>
                    </a:moveTo>
                    <a:cubicBezTo>
                      <a:pt x="1" y="122"/>
                      <a:pt x="41" y="243"/>
                      <a:pt x="41" y="364"/>
                    </a:cubicBezTo>
                    <a:lnTo>
                      <a:pt x="29762" y="30084"/>
                    </a:lnTo>
                    <a:cubicBezTo>
                      <a:pt x="29883" y="30124"/>
                      <a:pt x="30004" y="30124"/>
                      <a:pt x="30124" y="30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2684900" y="4462975"/>
                <a:ext cx="495025" cy="495025"/>
              </a:xfrm>
              <a:custGeom>
                <a:avLst/>
                <a:gdLst/>
                <a:ahLst/>
                <a:cxnLst/>
                <a:rect l="l" t="t" r="r" b="b"/>
                <a:pathLst>
                  <a:path w="19801" h="19801" extrusionOk="0">
                    <a:moveTo>
                      <a:pt x="0" y="0"/>
                    </a:moveTo>
                    <a:cubicBezTo>
                      <a:pt x="81" y="161"/>
                      <a:pt x="161" y="323"/>
                      <a:pt x="242" y="484"/>
                    </a:cubicBezTo>
                    <a:lnTo>
                      <a:pt x="19316" y="19599"/>
                    </a:lnTo>
                    <a:cubicBezTo>
                      <a:pt x="19478" y="19639"/>
                      <a:pt x="19639" y="19720"/>
                      <a:pt x="19800" y="1980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4"/>
          <p:cNvGrpSpPr/>
          <p:nvPr/>
        </p:nvGrpSpPr>
        <p:grpSpPr>
          <a:xfrm>
            <a:off x="5969750" y="-1678600"/>
            <a:ext cx="3756875" cy="2788075"/>
            <a:chOff x="5969750" y="-1678600"/>
            <a:chExt cx="3756875" cy="2788075"/>
          </a:xfrm>
        </p:grpSpPr>
        <p:sp>
          <p:nvSpPr>
            <p:cNvPr id="971" name="Google Shape;971;p34"/>
            <p:cNvSpPr/>
            <p:nvPr/>
          </p:nvSpPr>
          <p:spPr>
            <a:xfrm>
              <a:off x="7844125" y="896475"/>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972" name="Google Shape;972;p34"/>
            <p:cNvSpPr/>
            <p:nvPr/>
          </p:nvSpPr>
          <p:spPr>
            <a:xfrm rot="-5400000">
              <a:off x="5969750" y="-1678600"/>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43"/>
          <p:cNvSpPr txBox="1"/>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094A"/>
                </a:solidFill>
                <a:latin typeface="Noto Sans TC"/>
                <a:ea typeface="Noto Sans TC"/>
                <a:cs typeface="Noto Sans TC"/>
                <a:sym typeface="Noto Sans TC"/>
              </a:rPr>
              <a:t>介面導覽</a:t>
            </a:r>
            <a:endParaRPr sz="2800" b="1">
              <a:solidFill>
                <a:srgbClr val="00094A"/>
              </a:solidFill>
              <a:latin typeface="Noto Sans TC"/>
              <a:ea typeface="Noto Sans TC"/>
              <a:cs typeface="Noto Sans TC"/>
              <a:sym typeface="Noto Sans TC"/>
            </a:endParaRPr>
          </a:p>
          <a:p>
            <a:pPr marL="0" lvl="0" indent="0" algn="l" rtl="0">
              <a:spcBef>
                <a:spcPts val="0"/>
              </a:spcBef>
              <a:spcAft>
                <a:spcPts val="0"/>
              </a:spcAft>
              <a:buNone/>
            </a:pPr>
            <a:endParaRPr sz="2800" b="1">
              <a:solidFill>
                <a:srgbClr val="00094A"/>
              </a:solidFill>
              <a:latin typeface="Montserrat"/>
              <a:ea typeface="Montserrat"/>
              <a:cs typeface="Montserrat"/>
              <a:sym typeface="Montserrat"/>
            </a:endParaRPr>
          </a:p>
        </p:txBody>
      </p:sp>
      <p:sp>
        <p:nvSpPr>
          <p:cNvPr id="1124" name="Google Shape;1124;p43"/>
          <p:cNvSpPr txBox="1">
            <a:spLocks noGrp="1"/>
          </p:cNvSpPr>
          <p:nvPr>
            <p:ph type="body" idx="4294967295"/>
          </p:nvPr>
        </p:nvSpPr>
        <p:spPr>
          <a:xfrm>
            <a:off x="722375" y="1112188"/>
            <a:ext cx="5003400" cy="184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latin typeface="Noto Sans TC"/>
                <a:ea typeface="Noto Sans TC"/>
                <a:cs typeface="Noto Sans TC"/>
                <a:sym typeface="Noto Sans TC"/>
              </a:rPr>
              <a:t>網頁主畫面展示（淺色模式）</a:t>
            </a:r>
            <a:endParaRPr sz="2000">
              <a:latin typeface="Noto Sans TC"/>
              <a:ea typeface="Noto Sans TC"/>
              <a:cs typeface="Noto Sans TC"/>
              <a:sym typeface="Noto Sans TC"/>
            </a:endParaRPr>
          </a:p>
        </p:txBody>
      </p:sp>
      <p:pic>
        <p:nvPicPr>
          <p:cNvPr id="1125" name="Google Shape;1125;p43"/>
          <p:cNvPicPr preferRelativeResize="0"/>
          <p:nvPr/>
        </p:nvPicPr>
        <p:blipFill>
          <a:blip r:embed="rId3">
            <a:alphaModFix/>
          </a:blip>
          <a:stretch>
            <a:fillRect/>
          </a:stretch>
        </p:blipFill>
        <p:spPr>
          <a:xfrm>
            <a:off x="1744450" y="1533076"/>
            <a:ext cx="6320098" cy="2984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44"/>
          <p:cNvSpPr txBox="1"/>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094A"/>
                </a:solidFill>
                <a:latin typeface="Noto Sans TC"/>
                <a:ea typeface="Noto Sans TC"/>
                <a:cs typeface="Noto Sans TC"/>
                <a:sym typeface="Noto Sans TC"/>
              </a:rPr>
              <a:t>介面導覽</a:t>
            </a:r>
            <a:endParaRPr sz="2800" b="1">
              <a:solidFill>
                <a:srgbClr val="00094A"/>
              </a:solidFill>
              <a:latin typeface="Noto Sans TC"/>
              <a:ea typeface="Noto Sans TC"/>
              <a:cs typeface="Noto Sans TC"/>
              <a:sym typeface="Noto Sans TC"/>
            </a:endParaRPr>
          </a:p>
          <a:p>
            <a:pPr marL="0" lvl="0" indent="0" algn="l" rtl="0">
              <a:spcBef>
                <a:spcPts val="0"/>
              </a:spcBef>
              <a:spcAft>
                <a:spcPts val="0"/>
              </a:spcAft>
              <a:buNone/>
            </a:pPr>
            <a:endParaRPr sz="2800" b="1">
              <a:solidFill>
                <a:srgbClr val="00094A"/>
              </a:solidFill>
              <a:latin typeface="Montserrat"/>
              <a:ea typeface="Montserrat"/>
              <a:cs typeface="Montserrat"/>
              <a:sym typeface="Montserrat"/>
            </a:endParaRPr>
          </a:p>
        </p:txBody>
      </p:sp>
      <p:sp>
        <p:nvSpPr>
          <p:cNvPr id="1131" name="Google Shape;1131;p44"/>
          <p:cNvSpPr txBox="1">
            <a:spLocks noGrp="1"/>
          </p:cNvSpPr>
          <p:nvPr>
            <p:ph type="body" idx="4294967295"/>
          </p:nvPr>
        </p:nvSpPr>
        <p:spPr>
          <a:xfrm>
            <a:off x="722375" y="1112188"/>
            <a:ext cx="5003400" cy="184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latin typeface="Noto Sans TC"/>
                <a:ea typeface="Noto Sans TC"/>
                <a:cs typeface="Noto Sans TC"/>
                <a:sym typeface="Noto Sans TC"/>
              </a:rPr>
              <a:t>網頁底部按鈕展示（淺色模式）</a:t>
            </a:r>
            <a:endParaRPr sz="2000">
              <a:latin typeface="Noto Sans TC"/>
              <a:ea typeface="Noto Sans TC"/>
              <a:cs typeface="Noto Sans TC"/>
              <a:sym typeface="Noto Sans TC"/>
            </a:endParaRPr>
          </a:p>
        </p:txBody>
      </p:sp>
      <p:pic>
        <p:nvPicPr>
          <p:cNvPr id="1132" name="Google Shape;1132;p44"/>
          <p:cNvPicPr preferRelativeResize="0"/>
          <p:nvPr/>
        </p:nvPicPr>
        <p:blipFill>
          <a:blip r:embed="rId3">
            <a:alphaModFix/>
          </a:blip>
          <a:stretch>
            <a:fillRect/>
          </a:stretch>
        </p:blipFill>
        <p:spPr>
          <a:xfrm>
            <a:off x="1808600" y="1650600"/>
            <a:ext cx="5756100" cy="2699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138" name="Google Shape;1138;p45"/>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可以創建帳號</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登入個人帳號</a:t>
            </a:r>
            <a:endParaRPr sz="1400">
              <a:latin typeface="Noto Sans TC"/>
              <a:ea typeface="Noto Sans TC"/>
              <a:cs typeface="Noto Sans TC"/>
              <a:sym typeface="Noto Sans TC"/>
            </a:endParaRPr>
          </a:p>
        </p:txBody>
      </p:sp>
      <p:sp>
        <p:nvSpPr>
          <p:cNvPr id="1139" name="Google Shape;1139;p45"/>
          <p:cNvSpPr txBox="1">
            <a:spLocks noGrp="1"/>
          </p:cNvSpPr>
          <p:nvPr>
            <p:ph type="subTitle" idx="2"/>
          </p:nvPr>
        </p:nvSpPr>
        <p:spPr>
          <a:xfrm>
            <a:off x="3377125" y="1711100"/>
            <a:ext cx="27621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NCHUSSO、iLearning 3.0 等相關學校服務</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下方按鈕有Google地圖、Github…等網站快捷鍵</a:t>
            </a:r>
            <a:endParaRPr sz="1400">
              <a:latin typeface="Noto Sans TC"/>
              <a:ea typeface="Noto Sans TC"/>
              <a:cs typeface="Noto Sans TC"/>
              <a:sym typeface="Noto Sans TC"/>
            </a:endParaRPr>
          </a:p>
        </p:txBody>
      </p:sp>
      <p:sp>
        <p:nvSpPr>
          <p:cNvPr id="1140" name="Google Shape;1140;p45"/>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個人行程管理</a:t>
            </a:r>
            <a:endParaRPr>
              <a:latin typeface="Noto Sans TC"/>
              <a:ea typeface="Noto Sans TC"/>
              <a:cs typeface="Noto Sans TC"/>
              <a:sym typeface="Noto Sans TC"/>
            </a:endParaRPr>
          </a:p>
        </p:txBody>
      </p:sp>
      <p:sp>
        <p:nvSpPr>
          <p:cNvPr id="1141" name="Google Shape;1141;p45"/>
          <p:cNvSpPr txBox="1">
            <a:spLocks noGrp="1"/>
          </p:cNvSpPr>
          <p:nvPr>
            <p:ph type="subTitle" idx="4"/>
          </p:nvPr>
        </p:nvSpPr>
        <p:spPr>
          <a:xfrm>
            <a:off x="3377119"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常用網站入口</a:t>
            </a:r>
            <a:endParaRPr>
              <a:latin typeface="Noto Sans TC"/>
              <a:ea typeface="Noto Sans TC"/>
              <a:cs typeface="Noto Sans TC"/>
              <a:sym typeface="Noto Sans TC"/>
            </a:endParaRPr>
          </a:p>
        </p:txBody>
      </p:sp>
      <p:sp>
        <p:nvSpPr>
          <p:cNvPr id="1142" name="Google Shape;1142;p45"/>
          <p:cNvSpPr txBox="1">
            <a:spLocks noGrp="1"/>
          </p:cNvSpPr>
          <p:nvPr>
            <p:ph type="subTitle" idx="5"/>
          </p:nvPr>
        </p:nvSpPr>
        <p:spPr>
          <a:xfrm>
            <a:off x="6031875" y="1711100"/>
            <a:ext cx="23898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可直接在網頁頁面上的方框裡鍵入欲搜尋或翻譯的文字</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不必切換網頁，提升使用便利性</a:t>
            </a:r>
            <a:endParaRPr sz="1400">
              <a:latin typeface="Noto Sans TC"/>
              <a:ea typeface="Noto Sans TC"/>
              <a:cs typeface="Noto Sans TC"/>
              <a:sym typeface="Noto Sans TC"/>
            </a:endParaRPr>
          </a:p>
        </p:txBody>
      </p:sp>
      <p:sp>
        <p:nvSpPr>
          <p:cNvPr id="1143" name="Google Shape;1143;p45"/>
          <p:cNvSpPr txBox="1">
            <a:spLocks noGrp="1"/>
          </p:cNvSpPr>
          <p:nvPr>
            <p:ph type="subTitle" idx="6"/>
          </p:nvPr>
        </p:nvSpPr>
        <p:spPr>
          <a:xfrm>
            <a:off x="6031871"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搜尋及翻譯方框</a:t>
            </a:r>
            <a:endParaRPr>
              <a:latin typeface="Noto Sans TC"/>
              <a:ea typeface="Noto Sans TC"/>
              <a:cs typeface="Noto Sans TC"/>
              <a:sym typeface="Noto Sans TC"/>
            </a:endParaRPr>
          </a:p>
        </p:txBody>
      </p:sp>
      <p:sp>
        <p:nvSpPr>
          <p:cNvPr id="1144" name="Google Shape;1144;p45"/>
          <p:cNvSpPr txBox="1">
            <a:spLocks noGrp="1"/>
          </p:cNvSpPr>
          <p:nvPr>
            <p:ph type="subTitle" idx="7"/>
          </p:nvPr>
        </p:nvSpPr>
        <p:spPr>
          <a:xfrm>
            <a:off x="722375" y="3395475"/>
            <a:ext cx="23898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提供直觀的日曆介面，支援事件管理和規劃</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可快速添加新事件</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可對編輯事件補充細節</a:t>
            </a:r>
            <a:endParaRPr sz="1400">
              <a:latin typeface="Noto Sans TC"/>
              <a:ea typeface="Noto Sans TC"/>
              <a:cs typeface="Noto Sans TC"/>
              <a:sym typeface="Noto Sans TC"/>
            </a:endParaRPr>
          </a:p>
        </p:txBody>
      </p:sp>
      <p:sp>
        <p:nvSpPr>
          <p:cNvPr id="1145" name="Google Shape;1145;p45"/>
          <p:cNvSpPr txBox="1">
            <a:spLocks noGrp="1"/>
          </p:cNvSpPr>
          <p:nvPr>
            <p:ph type="subTitle" idx="8"/>
          </p:nvPr>
        </p:nvSpPr>
        <p:spPr>
          <a:xfrm>
            <a:off x="3377116" y="3395475"/>
            <a:ext cx="23898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可對事件增加不同顏色的標籤</a:t>
            </a:r>
            <a:endParaRPr sz="1400">
              <a:latin typeface="Noto Sans TC"/>
              <a:ea typeface="Noto Sans TC"/>
              <a:cs typeface="Noto Sans TC"/>
              <a:sym typeface="Noto Sans TC"/>
            </a:endParaRPr>
          </a:p>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增添了視覺層次，使其更加直觀和易於理解</a:t>
            </a:r>
            <a:endParaRPr sz="1400">
              <a:latin typeface="Noto Sans TC"/>
              <a:ea typeface="Noto Sans TC"/>
              <a:cs typeface="Noto Sans TC"/>
              <a:sym typeface="Noto Sans TC"/>
            </a:endParaRPr>
          </a:p>
          <a:p>
            <a:pPr marL="457200" lvl="0" indent="0" algn="l" rtl="0">
              <a:spcBef>
                <a:spcPts val="0"/>
              </a:spcBef>
              <a:spcAft>
                <a:spcPts val="0"/>
              </a:spcAft>
              <a:buNone/>
            </a:pPr>
            <a:endParaRPr sz="1400">
              <a:latin typeface="Noto Sans TC"/>
              <a:ea typeface="Noto Sans TC"/>
              <a:cs typeface="Noto Sans TC"/>
              <a:sym typeface="Noto Sans TC"/>
            </a:endParaRPr>
          </a:p>
        </p:txBody>
      </p:sp>
      <p:sp>
        <p:nvSpPr>
          <p:cNvPr id="1146" name="Google Shape;1146;p45"/>
          <p:cNvSpPr txBox="1">
            <a:spLocks noGrp="1"/>
          </p:cNvSpPr>
          <p:nvPr>
            <p:ph type="subTitle" idx="9"/>
          </p:nvPr>
        </p:nvSpPr>
        <p:spPr>
          <a:xfrm>
            <a:off x="722375" y="3095000"/>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日曆功能</a:t>
            </a:r>
            <a:endParaRPr>
              <a:latin typeface="Noto Sans TC"/>
              <a:ea typeface="Noto Sans TC"/>
              <a:cs typeface="Noto Sans TC"/>
              <a:sym typeface="Noto Sans TC"/>
            </a:endParaRPr>
          </a:p>
        </p:txBody>
      </p:sp>
      <p:sp>
        <p:nvSpPr>
          <p:cNvPr id="1147" name="Google Shape;1147;p45"/>
          <p:cNvSpPr txBox="1">
            <a:spLocks noGrp="1"/>
          </p:cNvSpPr>
          <p:nvPr>
            <p:ph type="subTitle" idx="13"/>
          </p:nvPr>
        </p:nvSpPr>
        <p:spPr>
          <a:xfrm>
            <a:off x="3377119" y="3095000"/>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事件分類管理</a:t>
            </a:r>
            <a:endParaRPr>
              <a:latin typeface="Noto Sans TC"/>
              <a:ea typeface="Noto Sans TC"/>
              <a:cs typeface="Noto Sans TC"/>
              <a:sym typeface="Noto Sans TC"/>
            </a:endParaRPr>
          </a:p>
        </p:txBody>
      </p:sp>
      <p:sp>
        <p:nvSpPr>
          <p:cNvPr id="1148" name="Google Shape;1148;p45"/>
          <p:cNvSpPr txBox="1">
            <a:spLocks noGrp="1"/>
          </p:cNvSpPr>
          <p:nvPr>
            <p:ph type="subTitle" idx="14"/>
          </p:nvPr>
        </p:nvSpPr>
        <p:spPr>
          <a:xfrm>
            <a:off x="6031874" y="3395475"/>
            <a:ext cx="2389800" cy="857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oto Sans TC"/>
              <a:buChar char="●"/>
            </a:pPr>
            <a:r>
              <a:rPr lang="en" sz="1400">
                <a:latin typeface="Noto Sans TC"/>
                <a:ea typeface="Noto Sans TC"/>
                <a:cs typeface="Noto Sans TC"/>
                <a:sym typeface="Noto Sans TC"/>
              </a:rPr>
              <a:t>可針對每周、每月、每年(例如:生日、紀念日)固定事件來新增</a:t>
            </a:r>
            <a:endParaRPr sz="1400">
              <a:latin typeface="Noto Sans TC"/>
              <a:ea typeface="Noto Sans TC"/>
              <a:cs typeface="Noto Sans TC"/>
              <a:sym typeface="Noto Sans TC"/>
            </a:endParaRPr>
          </a:p>
          <a:p>
            <a:pPr marL="0" lvl="0" indent="0" algn="l" rtl="0">
              <a:spcBef>
                <a:spcPts val="0"/>
              </a:spcBef>
              <a:spcAft>
                <a:spcPts val="0"/>
              </a:spcAft>
              <a:buNone/>
            </a:pPr>
            <a:endParaRPr sz="1400"/>
          </a:p>
        </p:txBody>
      </p:sp>
      <p:sp>
        <p:nvSpPr>
          <p:cNvPr id="1149" name="Google Shape;1149;p45"/>
          <p:cNvSpPr txBox="1">
            <a:spLocks noGrp="1"/>
          </p:cNvSpPr>
          <p:nvPr>
            <p:ph type="subTitle" idx="15"/>
          </p:nvPr>
        </p:nvSpPr>
        <p:spPr>
          <a:xfrm>
            <a:off x="6031871" y="3095000"/>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事件重複性設定</a:t>
            </a:r>
            <a:endParaRPr>
              <a:latin typeface="Noto Sans TC"/>
              <a:ea typeface="Noto Sans TC"/>
              <a:cs typeface="Noto Sans TC"/>
              <a:sym typeface="Noto Sans T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46"/>
          <p:cNvSpPr txBox="1">
            <a:spLocks noGrp="1"/>
          </p:cNvSpPr>
          <p:nvPr>
            <p:ph type="title"/>
          </p:nvPr>
        </p:nvSpPr>
        <p:spPr>
          <a:xfrm>
            <a:off x="1892300" y="1524000"/>
            <a:ext cx="5359500" cy="20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b="0"/>
          </a:p>
        </p:txBody>
      </p:sp>
      <p:grpSp>
        <p:nvGrpSpPr>
          <p:cNvPr id="1155" name="Google Shape;1155;p46"/>
          <p:cNvGrpSpPr/>
          <p:nvPr/>
        </p:nvGrpSpPr>
        <p:grpSpPr>
          <a:xfrm>
            <a:off x="-414699" y="2121375"/>
            <a:ext cx="2206575" cy="3022125"/>
            <a:chOff x="-414699" y="2121375"/>
            <a:chExt cx="2206575" cy="3022125"/>
          </a:xfrm>
        </p:grpSpPr>
        <p:sp>
          <p:nvSpPr>
            <p:cNvPr id="1156" name="Google Shape;1156;p46"/>
            <p:cNvSpPr/>
            <p:nvPr/>
          </p:nvSpPr>
          <p:spPr>
            <a:xfrm>
              <a:off x="-6624" y="3551700"/>
              <a:ext cx="1798500" cy="159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157" name="Google Shape;1157;p46"/>
            <p:cNvSpPr/>
            <p:nvPr/>
          </p:nvSpPr>
          <p:spPr>
            <a:xfrm flipH="1">
              <a:off x="-414699"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158" name="Google Shape;1158;p46"/>
            <p:cNvGrpSpPr/>
            <p:nvPr/>
          </p:nvGrpSpPr>
          <p:grpSpPr>
            <a:xfrm flipH="1">
              <a:off x="229314" y="2121375"/>
              <a:ext cx="986125" cy="2095500"/>
              <a:chOff x="7631225" y="2241175"/>
              <a:chExt cx="986125" cy="2095500"/>
            </a:xfrm>
          </p:grpSpPr>
          <p:cxnSp>
            <p:nvCxnSpPr>
              <p:cNvPr id="1159" name="Google Shape;1159;p46"/>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0" name="Google Shape;1160;p46"/>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1" name="Google Shape;1161;p46"/>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2" name="Google Shape;1162;p46"/>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3" name="Google Shape;1163;p46"/>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4" name="Google Shape;1164;p46"/>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5" name="Google Shape;1165;p46"/>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6" name="Google Shape;1166;p46"/>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7" name="Google Shape;1167;p46"/>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8" name="Google Shape;1168;p46"/>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69" name="Google Shape;1169;p46"/>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70" name="Google Shape;1170;p46"/>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71" name="Google Shape;1171;p46"/>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172" name="Google Shape;1172;p46"/>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sp>
        <p:nvSpPr>
          <p:cNvPr id="1173" name="Google Shape;1173;p46"/>
          <p:cNvSpPr/>
          <p:nvPr/>
        </p:nvSpPr>
        <p:spPr>
          <a:xfrm rot="5400000" flipH="1">
            <a:off x="570514" y="-1203225"/>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txBox="1"/>
          <p:nvPr/>
        </p:nvSpPr>
        <p:spPr>
          <a:xfrm>
            <a:off x="2876425" y="3248475"/>
            <a:ext cx="2565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4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180" name="Google Shape;1180;p47"/>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oto Sans TC"/>
              <a:buChar char="●"/>
            </a:pPr>
            <a:r>
              <a:rPr lang="en" sz="1500" b="1">
                <a:latin typeface="Noto Sans TC"/>
                <a:ea typeface="Noto Sans TC"/>
                <a:cs typeface="Noto Sans TC"/>
                <a:sym typeface="Noto Sans TC"/>
              </a:rPr>
              <a:t>登入畫面</a:t>
            </a:r>
            <a:endParaRPr sz="1500" b="1">
              <a:latin typeface="Noto Sans TC"/>
              <a:ea typeface="Noto Sans TC"/>
              <a:cs typeface="Noto Sans TC"/>
              <a:sym typeface="Noto Sans TC"/>
            </a:endParaRPr>
          </a:p>
          <a:p>
            <a:pPr marL="914400" lvl="0" indent="0" algn="l" rtl="0">
              <a:spcBef>
                <a:spcPts val="0"/>
              </a:spcBef>
              <a:spcAft>
                <a:spcPts val="0"/>
              </a:spcAft>
              <a:buNone/>
            </a:pPr>
            <a:endParaRPr sz="1500">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登入錯誤訊息提示</a:t>
            </a:r>
            <a:endParaRPr sz="1500">
              <a:solidFill>
                <a:schemeClr val="lt1"/>
              </a:solidFill>
              <a:latin typeface="Noto Sans TC"/>
              <a:ea typeface="Noto Sans TC"/>
              <a:cs typeface="Noto Sans TC"/>
              <a:sym typeface="Noto Sans TC"/>
            </a:endParaRPr>
          </a:p>
        </p:txBody>
      </p:sp>
      <p:sp>
        <p:nvSpPr>
          <p:cNvPr id="1181" name="Google Shape;1181;p47"/>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登入</a:t>
            </a:r>
            <a:endParaRPr>
              <a:latin typeface="Noto Sans TC"/>
              <a:ea typeface="Noto Sans TC"/>
              <a:cs typeface="Noto Sans TC"/>
              <a:sym typeface="Noto Sans TC"/>
            </a:endParaRPr>
          </a:p>
        </p:txBody>
      </p:sp>
      <p:pic>
        <p:nvPicPr>
          <p:cNvPr id="1182" name="Google Shape;1182;p47"/>
          <p:cNvPicPr preferRelativeResize="0"/>
          <p:nvPr/>
        </p:nvPicPr>
        <p:blipFill rotWithShape="1">
          <a:blip r:embed="rId3">
            <a:alphaModFix/>
          </a:blip>
          <a:srcRect l="6923" t="12507" r="11049" b="8126"/>
          <a:stretch/>
        </p:blipFill>
        <p:spPr>
          <a:xfrm>
            <a:off x="3918625" y="1340275"/>
            <a:ext cx="3187800" cy="2292600"/>
          </a:xfrm>
          <a:prstGeom prst="roundRect">
            <a:avLst>
              <a:gd name="adj" fmla="val 16667"/>
            </a:avLst>
          </a:prstGeom>
          <a:noFill/>
          <a:ln>
            <a:noFill/>
          </a:ln>
        </p:spPr>
      </p:pic>
      <p:sp>
        <p:nvSpPr>
          <p:cNvPr id="1183" name="Google Shape;1183;p47"/>
          <p:cNvSpPr txBox="1"/>
          <p:nvPr/>
        </p:nvSpPr>
        <p:spPr>
          <a:xfrm>
            <a:off x="4012525" y="3711625"/>
            <a:ext cx="3000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查詢是否有此email</a:t>
            </a:r>
            <a:endParaRPr sz="1200">
              <a:solidFill>
                <a:schemeClr val="dk1"/>
              </a:solidFill>
              <a:latin typeface="Noto Sans TC"/>
              <a:ea typeface="Noto Sans TC"/>
              <a:cs typeface="Noto Sans TC"/>
              <a:sym typeface="Noto Sans TC"/>
            </a:endParaRPr>
          </a:p>
        </p:txBody>
      </p:sp>
      <p:pic>
        <p:nvPicPr>
          <p:cNvPr id="1184" name="Google Shape;1184;p47"/>
          <p:cNvPicPr preferRelativeResize="0"/>
          <p:nvPr/>
        </p:nvPicPr>
        <p:blipFill>
          <a:blip r:embed="rId4">
            <a:alphaModFix/>
          </a:blip>
          <a:stretch>
            <a:fillRect/>
          </a:stretch>
        </p:blipFill>
        <p:spPr>
          <a:xfrm>
            <a:off x="2817450" y="4159675"/>
            <a:ext cx="5695950" cy="23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190" name="Google Shape;1190;p48"/>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oto Sans TC"/>
              <a:buChar char="●"/>
            </a:pPr>
            <a:r>
              <a:rPr lang="en" sz="1500" b="1">
                <a:latin typeface="Noto Sans TC"/>
                <a:ea typeface="Noto Sans TC"/>
                <a:cs typeface="Noto Sans TC"/>
                <a:sym typeface="Noto Sans TC"/>
              </a:rPr>
              <a:t>登入畫面</a:t>
            </a:r>
            <a:endParaRPr sz="1500" b="1">
              <a:latin typeface="Noto Sans TC"/>
              <a:ea typeface="Noto Sans TC"/>
              <a:cs typeface="Noto Sans TC"/>
              <a:sym typeface="Noto Sans TC"/>
            </a:endParaRPr>
          </a:p>
          <a:p>
            <a:pPr marL="914400" lvl="0" indent="0" algn="l" rtl="0">
              <a:spcBef>
                <a:spcPts val="0"/>
              </a:spcBef>
              <a:spcAft>
                <a:spcPts val="0"/>
              </a:spcAft>
              <a:buNone/>
            </a:pPr>
            <a:endParaRPr sz="1500">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登入錯誤訊息提示</a:t>
            </a:r>
            <a:endParaRPr sz="1500">
              <a:solidFill>
                <a:schemeClr val="lt1"/>
              </a:solidFill>
              <a:latin typeface="Noto Sans TC"/>
              <a:ea typeface="Noto Sans TC"/>
              <a:cs typeface="Noto Sans TC"/>
              <a:sym typeface="Noto Sans TC"/>
            </a:endParaRPr>
          </a:p>
        </p:txBody>
      </p:sp>
      <p:sp>
        <p:nvSpPr>
          <p:cNvPr id="1191" name="Google Shape;1191;p48"/>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登入</a:t>
            </a:r>
            <a:endParaRPr>
              <a:latin typeface="Noto Sans TC"/>
              <a:ea typeface="Noto Sans TC"/>
              <a:cs typeface="Noto Sans TC"/>
              <a:sym typeface="Noto Sans TC"/>
            </a:endParaRPr>
          </a:p>
        </p:txBody>
      </p:sp>
      <p:sp>
        <p:nvSpPr>
          <p:cNvPr id="1192" name="Google Shape;1192;p48"/>
          <p:cNvSpPr txBox="1"/>
          <p:nvPr/>
        </p:nvSpPr>
        <p:spPr>
          <a:xfrm>
            <a:off x="4328475" y="3822588"/>
            <a:ext cx="30000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使用cookie，保持登入狀態</a:t>
            </a:r>
            <a:endParaRPr sz="1200">
              <a:solidFill>
                <a:schemeClr val="dk1"/>
              </a:solidFill>
              <a:latin typeface="Noto Sans TC"/>
              <a:ea typeface="Noto Sans TC"/>
              <a:cs typeface="Noto Sans TC"/>
              <a:sym typeface="Noto Sans TC"/>
            </a:endParaRPr>
          </a:p>
        </p:txBody>
      </p:sp>
      <p:pic>
        <p:nvPicPr>
          <p:cNvPr id="1193" name="Google Shape;1193;p48"/>
          <p:cNvPicPr preferRelativeResize="0"/>
          <p:nvPr/>
        </p:nvPicPr>
        <p:blipFill>
          <a:blip r:embed="rId3">
            <a:alphaModFix/>
          </a:blip>
          <a:stretch>
            <a:fillRect/>
          </a:stretch>
        </p:blipFill>
        <p:spPr>
          <a:xfrm>
            <a:off x="4559625" y="1112200"/>
            <a:ext cx="2537700" cy="2742600"/>
          </a:xfrm>
          <a:prstGeom prst="roundRect">
            <a:avLst>
              <a:gd name="adj" fmla="val 16667"/>
            </a:avLst>
          </a:prstGeom>
          <a:noFill/>
          <a:ln>
            <a:noFill/>
          </a:ln>
        </p:spPr>
      </p:pic>
      <p:pic>
        <p:nvPicPr>
          <p:cNvPr id="1194" name="Google Shape;1194;p48"/>
          <p:cNvPicPr preferRelativeResize="0"/>
          <p:nvPr/>
        </p:nvPicPr>
        <p:blipFill>
          <a:blip r:embed="rId4">
            <a:alphaModFix/>
          </a:blip>
          <a:stretch>
            <a:fillRect/>
          </a:stretch>
        </p:blipFill>
        <p:spPr>
          <a:xfrm>
            <a:off x="3152863" y="4191897"/>
            <a:ext cx="5351225" cy="51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4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00" name="Google Shape;1200;p49"/>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登入畫面</a:t>
            </a:r>
            <a:endParaRPr sz="1500">
              <a:solidFill>
                <a:schemeClr val="lt1"/>
              </a:solidFill>
              <a:latin typeface="Noto Sans TC"/>
              <a:ea typeface="Noto Sans TC"/>
              <a:cs typeface="Noto Sans TC"/>
              <a:sym typeface="Noto Sans TC"/>
            </a:endParaRPr>
          </a:p>
          <a:p>
            <a:pPr marL="914400" lvl="0" indent="0" algn="l" rtl="0">
              <a:spcBef>
                <a:spcPts val="0"/>
              </a:spcBef>
              <a:spcAft>
                <a:spcPts val="0"/>
              </a:spcAft>
              <a:buNone/>
            </a:pPr>
            <a:endParaRPr sz="1500">
              <a:latin typeface="Noto Sans TC"/>
              <a:ea typeface="Noto Sans TC"/>
              <a:cs typeface="Noto Sans TC"/>
              <a:sym typeface="Noto Sans TC"/>
            </a:endParaRPr>
          </a:p>
          <a:p>
            <a:pPr marL="457200" lvl="0" indent="-323850" algn="l" rtl="0">
              <a:spcBef>
                <a:spcPts val="0"/>
              </a:spcBef>
              <a:spcAft>
                <a:spcPts val="0"/>
              </a:spcAft>
              <a:buSzPts val="1500"/>
              <a:buFont typeface="Noto Sans TC"/>
              <a:buChar char="●"/>
            </a:pPr>
            <a:r>
              <a:rPr lang="en" sz="1500" b="1">
                <a:latin typeface="Noto Sans TC"/>
                <a:ea typeface="Noto Sans TC"/>
                <a:cs typeface="Noto Sans TC"/>
                <a:sym typeface="Noto Sans TC"/>
              </a:rPr>
              <a:t>登入錯誤訊息提示</a:t>
            </a:r>
            <a:endParaRPr sz="1500" b="1">
              <a:latin typeface="Noto Sans TC"/>
              <a:ea typeface="Noto Sans TC"/>
              <a:cs typeface="Noto Sans TC"/>
              <a:sym typeface="Noto Sans TC"/>
            </a:endParaRPr>
          </a:p>
        </p:txBody>
      </p:sp>
      <p:sp>
        <p:nvSpPr>
          <p:cNvPr id="1201" name="Google Shape;1201;p49"/>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登入</a:t>
            </a:r>
            <a:endParaRPr>
              <a:latin typeface="Noto Sans TC"/>
              <a:ea typeface="Noto Sans TC"/>
              <a:cs typeface="Noto Sans TC"/>
              <a:sym typeface="Noto Sans TC"/>
            </a:endParaRPr>
          </a:p>
        </p:txBody>
      </p:sp>
      <p:pic>
        <p:nvPicPr>
          <p:cNvPr id="1202" name="Google Shape;1202;p49"/>
          <p:cNvPicPr preferRelativeResize="0"/>
          <p:nvPr/>
        </p:nvPicPr>
        <p:blipFill>
          <a:blip r:embed="rId3">
            <a:alphaModFix/>
          </a:blip>
          <a:stretch>
            <a:fillRect/>
          </a:stretch>
        </p:blipFill>
        <p:spPr>
          <a:xfrm>
            <a:off x="2973731" y="1462107"/>
            <a:ext cx="2695500" cy="2522100"/>
          </a:xfrm>
          <a:prstGeom prst="roundRect">
            <a:avLst>
              <a:gd name="adj" fmla="val 16667"/>
            </a:avLst>
          </a:prstGeom>
          <a:noFill/>
          <a:ln>
            <a:noFill/>
          </a:ln>
        </p:spPr>
      </p:pic>
      <p:sp>
        <p:nvSpPr>
          <p:cNvPr id="1203" name="Google Shape;1203;p49"/>
          <p:cNvSpPr txBox="1"/>
          <p:nvPr/>
        </p:nvSpPr>
        <p:spPr>
          <a:xfrm>
            <a:off x="3126581" y="4078813"/>
            <a:ext cx="2389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錯誤郵件格式的錯誤訊息</a:t>
            </a:r>
            <a:endParaRPr sz="1200">
              <a:solidFill>
                <a:schemeClr val="dk1"/>
              </a:solidFill>
              <a:latin typeface="Noto Sans TC"/>
              <a:ea typeface="Noto Sans TC"/>
              <a:cs typeface="Noto Sans TC"/>
              <a:sym typeface="Noto Sans TC"/>
            </a:endParaRPr>
          </a:p>
        </p:txBody>
      </p:sp>
      <p:grpSp>
        <p:nvGrpSpPr>
          <p:cNvPr id="1204" name="Google Shape;1204;p49"/>
          <p:cNvGrpSpPr/>
          <p:nvPr/>
        </p:nvGrpSpPr>
        <p:grpSpPr>
          <a:xfrm>
            <a:off x="5835565" y="1548800"/>
            <a:ext cx="3156000" cy="2812625"/>
            <a:chOff x="5848265" y="910425"/>
            <a:chExt cx="3156000" cy="2812625"/>
          </a:xfrm>
        </p:grpSpPr>
        <p:pic>
          <p:nvPicPr>
            <p:cNvPr id="1205" name="Google Shape;1205;p49"/>
            <p:cNvPicPr preferRelativeResize="0"/>
            <p:nvPr/>
          </p:nvPicPr>
          <p:blipFill>
            <a:blip r:embed="rId4">
              <a:alphaModFix/>
            </a:blip>
            <a:stretch>
              <a:fillRect/>
            </a:stretch>
          </p:blipFill>
          <p:spPr>
            <a:xfrm>
              <a:off x="5856365" y="910425"/>
              <a:ext cx="3139800" cy="1104900"/>
            </a:xfrm>
            <a:prstGeom prst="roundRect">
              <a:avLst>
                <a:gd name="adj" fmla="val 16667"/>
              </a:avLst>
            </a:prstGeom>
            <a:noFill/>
            <a:ln>
              <a:noFill/>
            </a:ln>
          </p:spPr>
        </p:pic>
        <p:pic>
          <p:nvPicPr>
            <p:cNvPr id="1206" name="Google Shape;1206;p49"/>
            <p:cNvPicPr preferRelativeResize="0"/>
            <p:nvPr/>
          </p:nvPicPr>
          <p:blipFill>
            <a:blip r:embed="rId5">
              <a:alphaModFix/>
            </a:blip>
            <a:stretch>
              <a:fillRect/>
            </a:stretch>
          </p:blipFill>
          <p:spPr>
            <a:xfrm>
              <a:off x="5848265" y="2305500"/>
              <a:ext cx="3156000" cy="1087800"/>
            </a:xfrm>
            <a:prstGeom prst="roundRect">
              <a:avLst>
                <a:gd name="adj" fmla="val 16667"/>
              </a:avLst>
            </a:prstGeom>
            <a:noFill/>
            <a:ln>
              <a:noFill/>
            </a:ln>
          </p:spPr>
        </p:pic>
        <p:sp>
          <p:nvSpPr>
            <p:cNvPr id="1207" name="Google Shape;1207;p49"/>
            <p:cNvSpPr txBox="1"/>
            <p:nvPr/>
          </p:nvSpPr>
          <p:spPr>
            <a:xfrm>
              <a:off x="6311015" y="1975750"/>
              <a:ext cx="22305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查無此帳號的錯誤訊息</a:t>
              </a:r>
              <a:endParaRPr sz="1200">
                <a:solidFill>
                  <a:schemeClr val="dk1"/>
                </a:solidFill>
                <a:latin typeface="Noto Sans TC"/>
                <a:ea typeface="Noto Sans TC"/>
                <a:cs typeface="Noto Sans TC"/>
                <a:sym typeface="Noto Sans TC"/>
              </a:endParaRPr>
            </a:p>
          </p:txBody>
        </p:sp>
        <p:sp>
          <p:nvSpPr>
            <p:cNvPr id="1208" name="Google Shape;1208;p49"/>
            <p:cNvSpPr txBox="1"/>
            <p:nvPr/>
          </p:nvSpPr>
          <p:spPr>
            <a:xfrm>
              <a:off x="6231365" y="3353750"/>
              <a:ext cx="2389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密碼輸入錯誤的錯誤訊息</a:t>
              </a:r>
              <a:endParaRPr sz="1200">
                <a:solidFill>
                  <a:schemeClr val="dk1"/>
                </a:solidFill>
                <a:latin typeface="Noto Sans TC"/>
                <a:ea typeface="Noto Sans TC"/>
                <a:cs typeface="Noto Sans TC"/>
                <a:sym typeface="Noto Sans TC"/>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5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14" name="Google Shape;1214;p50"/>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b="1">
                <a:latin typeface="Noto Sans TC"/>
                <a:ea typeface="Noto Sans TC"/>
                <a:cs typeface="Noto Sans TC"/>
                <a:sym typeface="Noto Sans TC"/>
              </a:rPr>
              <a:t>註冊新帳號</a:t>
            </a:r>
            <a:endParaRPr sz="1500" b="1">
              <a:latin typeface="Noto Sans TC"/>
              <a:ea typeface="Noto Sans TC"/>
              <a:cs typeface="Noto Sans TC"/>
              <a:sym typeface="Noto Sans TC"/>
            </a:endParaRPr>
          </a:p>
          <a:p>
            <a:pPr marL="457200" lvl="0" indent="0" algn="l" rtl="0">
              <a:spcBef>
                <a:spcPts val="0"/>
              </a:spcBef>
              <a:spcAft>
                <a:spcPts val="0"/>
              </a:spcAft>
              <a:buNone/>
            </a:pPr>
            <a:endParaRPr sz="1500" b="1">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錯誤訊息</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成功創建新帳號</a:t>
            </a:r>
            <a:endParaRPr sz="1500">
              <a:solidFill>
                <a:schemeClr val="lt1"/>
              </a:solidFill>
              <a:latin typeface="Noto Sans TC"/>
              <a:ea typeface="Noto Sans TC"/>
              <a:cs typeface="Noto Sans TC"/>
              <a:sym typeface="Noto Sans TC"/>
            </a:endParaRPr>
          </a:p>
        </p:txBody>
      </p:sp>
      <p:sp>
        <p:nvSpPr>
          <p:cNvPr id="1215" name="Google Shape;1215;p50"/>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註冊</a:t>
            </a:r>
            <a:endParaRPr>
              <a:latin typeface="Noto Sans TC"/>
              <a:ea typeface="Noto Sans TC"/>
              <a:cs typeface="Noto Sans TC"/>
              <a:sym typeface="Noto Sans TC"/>
            </a:endParaRPr>
          </a:p>
        </p:txBody>
      </p:sp>
      <p:pic>
        <p:nvPicPr>
          <p:cNvPr id="1216" name="Google Shape;1216;p50"/>
          <p:cNvPicPr preferRelativeResize="0"/>
          <p:nvPr/>
        </p:nvPicPr>
        <p:blipFill>
          <a:blip r:embed="rId3">
            <a:alphaModFix/>
          </a:blip>
          <a:stretch>
            <a:fillRect/>
          </a:stretch>
        </p:blipFill>
        <p:spPr>
          <a:xfrm>
            <a:off x="4314400" y="1219450"/>
            <a:ext cx="2313600" cy="2730000"/>
          </a:xfrm>
          <a:prstGeom prst="roundRect">
            <a:avLst>
              <a:gd name="adj" fmla="val 16667"/>
            </a:avLst>
          </a:prstGeom>
          <a:noFill/>
          <a:ln>
            <a:noFill/>
          </a:ln>
        </p:spPr>
      </p:pic>
      <p:sp>
        <p:nvSpPr>
          <p:cNvPr id="1217" name="Google Shape;1217;p50"/>
          <p:cNvSpPr txBox="1"/>
          <p:nvPr/>
        </p:nvSpPr>
        <p:spPr>
          <a:xfrm>
            <a:off x="4459300" y="3892375"/>
            <a:ext cx="2023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查詢是否有此email</a:t>
            </a:r>
            <a:endParaRPr sz="1200">
              <a:solidFill>
                <a:schemeClr val="dk1"/>
              </a:solidFill>
              <a:latin typeface="Noto Sans TC"/>
              <a:ea typeface="Noto Sans TC"/>
              <a:cs typeface="Noto Sans TC"/>
              <a:sym typeface="Noto Sans TC"/>
            </a:endParaRPr>
          </a:p>
        </p:txBody>
      </p:sp>
      <p:pic>
        <p:nvPicPr>
          <p:cNvPr id="1218" name="Google Shape;1218;p50"/>
          <p:cNvPicPr preferRelativeResize="0"/>
          <p:nvPr/>
        </p:nvPicPr>
        <p:blipFill>
          <a:blip r:embed="rId4">
            <a:alphaModFix/>
          </a:blip>
          <a:stretch>
            <a:fillRect/>
          </a:stretch>
        </p:blipFill>
        <p:spPr>
          <a:xfrm>
            <a:off x="2823275" y="4343325"/>
            <a:ext cx="5695950" cy="23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5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24" name="Google Shape;1224;p51"/>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註冊新帳號</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b="1">
              <a:latin typeface="Noto Sans TC"/>
              <a:ea typeface="Noto Sans TC"/>
              <a:cs typeface="Noto Sans TC"/>
              <a:sym typeface="Noto Sans TC"/>
            </a:endParaRPr>
          </a:p>
          <a:p>
            <a:pPr marL="457200" lvl="0" indent="-323850" algn="l" rtl="0">
              <a:spcBef>
                <a:spcPts val="0"/>
              </a:spcBef>
              <a:spcAft>
                <a:spcPts val="0"/>
              </a:spcAft>
              <a:buSzPts val="1500"/>
              <a:buFont typeface="Noto Sans TC"/>
              <a:buChar char="●"/>
            </a:pPr>
            <a:r>
              <a:rPr lang="en" sz="1500" b="1">
                <a:latin typeface="Noto Sans TC"/>
                <a:ea typeface="Noto Sans TC"/>
                <a:cs typeface="Noto Sans TC"/>
                <a:sym typeface="Noto Sans TC"/>
              </a:rPr>
              <a:t>錯誤訊息</a:t>
            </a:r>
            <a:endParaRPr sz="1500" b="1">
              <a:latin typeface="Noto Sans TC"/>
              <a:ea typeface="Noto Sans TC"/>
              <a:cs typeface="Noto Sans TC"/>
              <a:sym typeface="Noto Sans TC"/>
            </a:endParaRPr>
          </a:p>
          <a:p>
            <a:pPr marL="457200" lvl="0" indent="0" algn="l" rtl="0">
              <a:spcBef>
                <a:spcPts val="0"/>
              </a:spcBef>
              <a:spcAft>
                <a:spcPts val="0"/>
              </a:spcAft>
              <a:buNone/>
            </a:pPr>
            <a:endParaRPr sz="1500" b="1">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成功創建新帳號</a:t>
            </a:r>
            <a:endParaRPr sz="1500">
              <a:solidFill>
                <a:schemeClr val="lt1"/>
              </a:solidFill>
              <a:latin typeface="Noto Sans TC"/>
              <a:ea typeface="Noto Sans TC"/>
              <a:cs typeface="Noto Sans TC"/>
              <a:sym typeface="Noto Sans TC"/>
            </a:endParaRPr>
          </a:p>
        </p:txBody>
      </p:sp>
      <p:sp>
        <p:nvSpPr>
          <p:cNvPr id="1225" name="Google Shape;1225;p51"/>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註冊</a:t>
            </a:r>
            <a:endParaRPr>
              <a:latin typeface="Noto Sans TC"/>
              <a:ea typeface="Noto Sans TC"/>
              <a:cs typeface="Noto Sans TC"/>
              <a:sym typeface="Noto Sans TC"/>
            </a:endParaRPr>
          </a:p>
        </p:txBody>
      </p:sp>
      <p:pic>
        <p:nvPicPr>
          <p:cNvPr id="1226" name="Google Shape;1226;p51"/>
          <p:cNvPicPr preferRelativeResize="0"/>
          <p:nvPr/>
        </p:nvPicPr>
        <p:blipFill>
          <a:blip r:embed="rId3">
            <a:alphaModFix/>
          </a:blip>
          <a:stretch>
            <a:fillRect/>
          </a:stretch>
        </p:blipFill>
        <p:spPr>
          <a:xfrm>
            <a:off x="2787050" y="1711100"/>
            <a:ext cx="1803300" cy="2270100"/>
          </a:xfrm>
          <a:prstGeom prst="roundRect">
            <a:avLst>
              <a:gd name="adj" fmla="val 16667"/>
            </a:avLst>
          </a:prstGeom>
          <a:noFill/>
          <a:ln>
            <a:noFill/>
          </a:ln>
        </p:spPr>
      </p:pic>
      <p:sp>
        <p:nvSpPr>
          <p:cNvPr id="1227" name="Google Shape;1227;p51"/>
          <p:cNvSpPr txBox="1"/>
          <p:nvPr/>
        </p:nvSpPr>
        <p:spPr>
          <a:xfrm>
            <a:off x="2373350" y="3981200"/>
            <a:ext cx="26307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錯誤郵件格式的錯誤訊息</a:t>
            </a:r>
            <a:endParaRPr sz="1200">
              <a:solidFill>
                <a:schemeClr val="dk1"/>
              </a:solidFill>
              <a:latin typeface="Noto Sans TC"/>
              <a:ea typeface="Noto Sans TC"/>
              <a:cs typeface="Noto Sans TC"/>
              <a:sym typeface="Noto Sans TC"/>
            </a:endParaRPr>
          </a:p>
        </p:txBody>
      </p:sp>
      <p:grpSp>
        <p:nvGrpSpPr>
          <p:cNvPr id="1228" name="Google Shape;1228;p51"/>
          <p:cNvGrpSpPr/>
          <p:nvPr/>
        </p:nvGrpSpPr>
        <p:grpSpPr>
          <a:xfrm>
            <a:off x="5002538" y="1257075"/>
            <a:ext cx="4057800" cy="3547450"/>
            <a:chOff x="5320038" y="1112200"/>
            <a:chExt cx="4057800" cy="3547450"/>
          </a:xfrm>
        </p:grpSpPr>
        <p:sp>
          <p:nvSpPr>
            <p:cNvPr id="1229" name="Google Shape;1229;p51"/>
            <p:cNvSpPr txBox="1"/>
            <p:nvPr/>
          </p:nvSpPr>
          <p:spPr>
            <a:xfrm>
              <a:off x="6033588" y="2505783"/>
              <a:ext cx="26307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郵件已註冊的錯誤訊息</a:t>
              </a:r>
              <a:endParaRPr sz="1200">
                <a:solidFill>
                  <a:schemeClr val="dk1"/>
                </a:solidFill>
                <a:latin typeface="Noto Sans TC"/>
                <a:ea typeface="Noto Sans TC"/>
                <a:cs typeface="Noto Sans TC"/>
                <a:sym typeface="Noto Sans TC"/>
              </a:endParaRPr>
            </a:p>
          </p:txBody>
        </p:sp>
        <p:pic>
          <p:nvPicPr>
            <p:cNvPr id="1230" name="Google Shape;1230;p51"/>
            <p:cNvPicPr preferRelativeResize="0"/>
            <p:nvPr/>
          </p:nvPicPr>
          <p:blipFill>
            <a:blip r:embed="rId4">
              <a:alphaModFix/>
            </a:blip>
            <a:stretch>
              <a:fillRect/>
            </a:stretch>
          </p:blipFill>
          <p:spPr>
            <a:xfrm>
              <a:off x="5320038" y="1112200"/>
              <a:ext cx="4057800" cy="1352700"/>
            </a:xfrm>
            <a:prstGeom prst="roundRect">
              <a:avLst>
                <a:gd name="adj" fmla="val 16667"/>
              </a:avLst>
            </a:prstGeom>
            <a:noFill/>
            <a:ln>
              <a:noFill/>
            </a:ln>
          </p:spPr>
        </p:pic>
        <p:pic>
          <p:nvPicPr>
            <p:cNvPr id="1231" name="Google Shape;1231;p51"/>
            <p:cNvPicPr preferRelativeResize="0"/>
            <p:nvPr/>
          </p:nvPicPr>
          <p:blipFill>
            <a:blip r:embed="rId5">
              <a:alphaModFix/>
            </a:blip>
            <a:stretch>
              <a:fillRect/>
            </a:stretch>
          </p:blipFill>
          <p:spPr>
            <a:xfrm>
              <a:off x="5348688" y="2915967"/>
              <a:ext cx="4000500" cy="1333500"/>
            </a:xfrm>
            <a:prstGeom prst="roundRect">
              <a:avLst>
                <a:gd name="adj" fmla="val 16667"/>
              </a:avLst>
            </a:prstGeom>
            <a:noFill/>
            <a:ln>
              <a:noFill/>
            </a:ln>
          </p:spPr>
        </p:pic>
        <p:sp>
          <p:nvSpPr>
            <p:cNvPr id="1232" name="Google Shape;1232;p51"/>
            <p:cNvSpPr txBox="1"/>
            <p:nvPr/>
          </p:nvSpPr>
          <p:spPr>
            <a:xfrm>
              <a:off x="5817738" y="4290350"/>
              <a:ext cx="30624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兩次密碼輸入不同的錯誤訊息截圖</a:t>
              </a:r>
              <a:endParaRPr sz="1200">
                <a:solidFill>
                  <a:schemeClr val="dk1"/>
                </a:solidFill>
                <a:latin typeface="Noto Sans TC"/>
                <a:ea typeface="Noto Sans TC"/>
                <a:cs typeface="Noto Sans TC"/>
                <a:sym typeface="Noto Sans T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5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38" name="Google Shape;1238;p52"/>
          <p:cNvSpPr txBox="1">
            <a:spLocks noGrp="1"/>
          </p:cNvSpPr>
          <p:nvPr>
            <p:ph type="subTitle" idx="1"/>
          </p:nvPr>
        </p:nvSpPr>
        <p:spPr>
          <a:xfrm>
            <a:off x="722375" y="1711112"/>
            <a:ext cx="2389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註冊新帳號</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b="1">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錯誤訊息</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b="1">
              <a:latin typeface="Noto Sans TC"/>
              <a:ea typeface="Noto Sans TC"/>
              <a:cs typeface="Noto Sans TC"/>
              <a:sym typeface="Noto Sans TC"/>
            </a:endParaRPr>
          </a:p>
          <a:p>
            <a:pPr marL="457200" lvl="0" indent="-323850" algn="l" rtl="0">
              <a:spcBef>
                <a:spcPts val="0"/>
              </a:spcBef>
              <a:spcAft>
                <a:spcPts val="0"/>
              </a:spcAft>
              <a:buSzPts val="1500"/>
              <a:buFont typeface="Noto Sans TC"/>
              <a:buChar char="●"/>
            </a:pPr>
            <a:r>
              <a:rPr lang="en" sz="1500" b="1">
                <a:latin typeface="Noto Sans TC"/>
                <a:ea typeface="Noto Sans TC"/>
                <a:cs typeface="Noto Sans TC"/>
                <a:sym typeface="Noto Sans TC"/>
              </a:rPr>
              <a:t>成功創建新帳號</a:t>
            </a:r>
            <a:endParaRPr sz="1500" b="1">
              <a:latin typeface="Noto Sans TC"/>
              <a:ea typeface="Noto Sans TC"/>
              <a:cs typeface="Noto Sans TC"/>
              <a:sym typeface="Noto Sans TC"/>
            </a:endParaRPr>
          </a:p>
        </p:txBody>
      </p:sp>
      <p:sp>
        <p:nvSpPr>
          <p:cNvPr id="1239" name="Google Shape;1239;p52"/>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註冊</a:t>
            </a:r>
            <a:endParaRPr>
              <a:latin typeface="Noto Sans TC"/>
              <a:ea typeface="Noto Sans TC"/>
              <a:cs typeface="Noto Sans TC"/>
              <a:sym typeface="Noto Sans TC"/>
            </a:endParaRPr>
          </a:p>
        </p:txBody>
      </p:sp>
      <p:sp>
        <p:nvSpPr>
          <p:cNvPr id="1240" name="Google Shape;1240;p52"/>
          <p:cNvSpPr txBox="1"/>
          <p:nvPr/>
        </p:nvSpPr>
        <p:spPr>
          <a:xfrm>
            <a:off x="4220938" y="3455350"/>
            <a:ext cx="26307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成功創建使用者的訊息</a:t>
            </a:r>
            <a:endParaRPr sz="1200">
              <a:solidFill>
                <a:schemeClr val="dk1"/>
              </a:solidFill>
              <a:latin typeface="Noto Sans TC"/>
              <a:ea typeface="Noto Sans TC"/>
              <a:cs typeface="Noto Sans TC"/>
              <a:sym typeface="Noto Sans TC"/>
            </a:endParaRPr>
          </a:p>
        </p:txBody>
      </p:sp>
      <p:pic>
        <p:nvPicPr>
          <p:cNvPr id="1241" name="Google Shape;1241;p52"/>
          <p:cNvPicPr preferRelativeResize="0"/>
          <p:nvPr/>
        </p:nvPicPr>
        <p:blipFill>
          <a:blip r:embed="rId3">
            <a:alphaModFix/>
          </a:blip>
          <a:stretch>
            <a:fillRect/>
          </a:stretch>
        </p:blipFill>
        <p:spPr>
          <a:xfrm>
            <a:off x="3456250" y="1857375"/>
            <a:ext cx="4276725" cy="14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目錄</a:t>
            </a:r>
            <a:endParaRPr>
              <a:latin typeface="Noto Sans TC"/>
              <a:ea typeface="Noto Sans TC"/>
              <a:cs typeface="Noto Sans TC"/>
              <a:sym typeface="Noto Sans TC"/>
            </a:endParaRPr>
          </a:p>
        </p:txBody>
      </p:sp>
      <p:sp>
        <p:nvSpPr>
          <p:cNvPr id="978" name="Google Shape;978;p35"/>
          <p:cNvSpPr txBox="1">
            <a:spLocks noGrp="1"/>
          </p:cNvSpPr>
          <p:nvPr>
            <p:ph type="title" idx="2"/>
          </p:nvPr>
        </p:nvSpPr>
        <p:spPr>
          <a:xfrm>
            <a:off x="1522280" y="1393950"/>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9" name="Google Shape;979;p35"/>
          <p:cNvSpPr txBox="1">
            <a:spLocks noGrp="1"/>
          </p:cNvSpPr>
          <p:nvPr>
            <p:ph type="title" idx="3"/>
          </p:nvPr>
        </p:nvSpPr>
        <p:spPr>
          <a:xfrm>
            <a:off x="-3704270" y="1269750"/>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0" name="Google Shape;980;p35"/>
          <p:cNvSpPr txBox="1">
            <a:spLocks noGrp="1"/>
          </p:cNvSpPr>
          <p:nvPr>
            <p:ph type="title" idx="4"/>
          </p:nvPr>
        </p:nvSpPr>
        <p:spPr>
          <a:xfrm>
            <a:off x="1522305" y="2494625"/>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1" name="Google Shape;981;p35"/>
          <p:cNvSpPr txBox="1">
            <a:spLocks noGrp="1"/>
          </p:cNvSpPr>
          <p:nvPr>
            <p:ph type="title" idx="5"/>
          </p:nvPr>
        </p:nvSpPr>
        <p:spPr>
          <a:xfrm>
            <a:off x="1522305" y="3595300"/>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2" name="Google Shape;982;p35"/>
          <p:cNvSpPr txBox="1">
            <a:spLocks noGrp="1"/>
          </p:cNvSpPr>
          <p:nvPr>
            <p:ph type="subTitle" idx="1"/>
          </p:nvPr>
        </p:nvSpPr>
        <p:spPr>
          <a:xfrm>
            <a:off x="2448404" y="1518150"/>
            <a:ext cx="2163000"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u="sng">
                <a:latin typeface="Noto Sans TC"/>
                <a:ea typeface="Noto Sans TC"/>
                <a:cs typeface="Noto Sans TC"/>
                <a:sym typeface="Noto Sans TC"/>
                <a:hlinkClick r:id="rId3" action="ppaction://hlinksldjump"/>
              </a:rPr>
              <a:t>開發動機與目標</a:t>
            </a:r>
            <a:endParaRPr b="0">
              <a:latin typeface="Noto Sans TC"/>
              <a:ea typeface="Noto Sans TC"/>
              <a:cs typeface="Noto Sans TC"/>
              <a:sym typeface="Noto Sans TC"/>
            </a:endParaRPr>
          </a:p>
        </p:txBody>
      </p:sp>
      <p:sp>
        <p:nvSpPr>
          <p:cNvPr id="983" name="Google Shape;983;p35"/>
          <p:cNvSpPr txBox="1">
            <a:spLocks noGrp="1"/>
          </p:cNvSpPr>
          <p:nvPr>
            <p:ph type="subTitle" idx="6"/>
          </p:nvPr>
        </p:nvSpPr>
        <p:spPr>
          <a:xfrm>
            <a:off x="-2778280" y="1393950"/>
            <a:ext cx="1457700"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984" name="Google Shape;984;p35"/>
          <p:cNvSpPr txBox="1">
            <a:spLocks noGrp="1"/>
          </p:cNvSpPr>
          <p:nvPr>
            <p:ph type="subTitle" idx="7"/>
          </p:nvPr>
        </p:nvSpPr>
        <p:spPr>
          <a:xfrm>
            <a:off x="2448406" y="2618825"/>
            <a:ext cx="2677500"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0" u="sng">
                <a:latin typeface="Noto Sans TC"/>
                <a:ea typeface="Noto Sans TC"/>
                <a:cs typeface="Noto Sans TC"/>
                <a:sym typeface="Noto Sans TC"/>
                <a:hlinkClick r:id="rId4" action="ppaction://hlinksldjump"/>
              </a:rPr>
              <a:t>介面導覽及功能介紹</a:t>
            </a:r>
            <a:endParaRPr b="0">
              <a:latin typeface="Noto Sans TC"/>
              <a:ea typeface="Noto Sans TC"/>
              <a:cs typeface="Noto Sans TC"/>
              <a:sym typeface="Noto Sans TC"/>
            </a:endParaRPr>
          </a:p>
        </p:txBody>
      </p:sp>
      <p:sp>
        <p:nvSpPr>
          <p:cNvPr id="985" name="Google Shape;985;p35"/>
          <p:cNvSpPr txBox="1">
            <a:spLocks noGrp="1"/>
          </p:cNvSpPr>
          <p:nvPr>
            <p:ph type="subTitle" idx="8"/>
          </p:nvPr>
        </p:nvSpPr>
        <p:spPr>
          <a:xfrm>
            <a:off x="2448276" y="3719500"/>
            <a:ext cx="2499807" cy="528900"/>
          </a:xfrm>
          <a:prstGeom prst="rect">
            <a:avLst/>
          </a:prstGeom>
        </p:spPr>
        <p:txBody>
          <a:bodyPr spcFirstLastPara="1" wrap="square" lIns="91425" tIns="91425" rIns="91425" bIns="91425" anchor="ctr" anchorCtr="0">
            <a:noAutofit/>
          </a:bodyPr>
          <a:lstStyle/>
          <a:p>
            <a:pPr marL="0" lvl="0" indent="0">
              <a:buSzPts val="1100"/>
            </a:pPr>
            <a:r>
              <a:rPr lang="zh-TW" altLang="en-US" b="0" u="sng" dirty="0">
                <a:solidFill>
                  <a:schemeClr val="tx1"/>
                </a:solidFill>
                <a:latin typeface="Noto Sans TC"/>
                <a:ea typeface="Noto Sans TC"/>
                <a:cs typeface="Noto Sans TC"/>
                <a:sym typeface="Noto Sans TC"/>
              </a:rPr>
              <a:t>資料庫與程式碼</a:t>
            </a:r>
            <a:endParaRPr b="0" dirty="0">
              <a:solidFill>
                <a:schemeClr val="tx1"/>
              </a:solidFill>
              <a:latin typeface="Noto Sans TC"/>
              <a:ea typeface="Noto Sans TC"/>
              <a:cs typeface="Noto Sans TC"/>
              <a:sym typeface="Noto Sans TC"/>
            </a:endParaRPr>
          </a:p>
        </p:txBody>
      </p:sp>
      <p:sp>
        <p:nvSpPr>
          <p:cNvPr id="986" name="Google Shape;986;p35"/>
          <p:cNvSpPr txBox="1">
            <a:spLocks noGrp="1"/>
          </p:cNvSpPr>
          <p:nvPr>
            <p:ph type="title" idx="9"/>
          </p:nvPr>
        </p:nvSpPr>
        <p:spPr>
          <a:xfrm>
            <a:off x="-3704344" y="2370425"/>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87" name="Google Shape;987;p35"/>
          <p:cNvSpPr txBox="1">
            <a:spLocks noGrp="1"/>
          </p:cNvSpPr>
          <p:nvPr>
            <p:ph type="title" idx="13"/>
          </p:nvPr>
        </p:nvSpPr>
        <p:spPr>
          <a:xfrm>
            <a:off x="-3704343" y="3471100"/>
            <a:ext cx="773700" cy="7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988" name="Google Shape;988;p35"/>
          <p:cNvSpPr txBox="1">
            <a:spLocks noGrp="1"/>
          </p:cNvSpPr>
          <p:nvPr>
            <p:ph type="subTitle" idx="14"/>
          </p:nvPr>
        </p:nvSpPr>
        <p:spPr>
          <a:xfrm>
            <a:off x="-2778369" y="2494625"/>
            <a:ext cx="1457700"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989" name="Google Shape;989;p35"/>
          <p:cNvSpPr txBox="1">
            <a:spLocks noGrp="1"/>
          </p:cNvSpPr>
          <p:nvPr>
            <p:ph type="subTitle" idx="15"/>
          </p:nvPr>
        </p:nvSpPr>
        <p:spPr>
          <a:xfrm>
            <a:off x="-2778370" y="3595300"/>
            <a:ext cx="1457700" cy="5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5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47" name="Google Shape;1247;p53"/>
          <p:cNvSpPr txBox="1">
            <a:spLocks noGrp="1"/>
          </p:cNvSpPr>
          <p:nvPr>
            <p:ph type="subTitle" idx="1"/>
          </p:nvPr>
        </p:nvSpPr>
        <p:spPr>
          <a:xfrm>
            <a:off x="722375" y="1958750"/>
            <a:ext cx="2592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oto Sans TC"/>
              <a:buChar char="●"/>
            </a:pPr>
            <a:r>
              <a:rPr lang="en" sz="1500">
                <a:solidFill>
                  <a:schemeClr val="lt1"/>
                </a:solidFill>
                <a:latin typeface="Noto Sans TC"/>
                <a:ea typeface="Noto Sans TC"/>
                <a:cs typeface="Noto Sans TC"/>
                <a:sym typeface="Noto Sans TC"/>
              </a:rPr>
              <a:t>提供直觀的日曆介面，支援事件管理和規劃。</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323850" algn="l" rtl="0">
              <a:spcBef>
                <a:spcPts val="0"/>
              </a:spcBef>
              <a:spcAft>
                <a:spcPts val="0"/>
              </a:spcAft>
              <a:buSzPts val="1500"/>
              <a:buFont typeface="Noto Sans TC"/>
              <a:buChar char="●"/>
            </a:pPr>
            <a:r>
              <a:rPr lang="en" sz="1500">
                <a:solidFill>
                  <a:schemeClr val="lt1"/>
                </a:solidFill>
                <a:latin typeface="Noto Sans TC"/>
                <a:ea typeface="Noto Sans TC"/>
                <a:cs typeface="Noto Sans TC"/>
                <a:sym typeface="Noto Sans TC"/>
              </a:rPr>
              <a:t>可快速添加新事件。</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323850" algn="l" rtl="0">
              <a:spcBef>
                <a:spcPts val="0"/>
              </a:spcBef>
              <a:spcAft>
                <a:spcPts val="0"/>
              </a:spcAft>
              <a:buSzPts val="1500"/>
              <a:buFont typeface="Noto Sans TC"/>
              <a:buChar char="●"/>
            </a:pPr>
            <a:r>
              <a:rPr lang="en" sz="1500">
                <a:solidFill>
                  <a:schemeClr val="lt1"/>
                </a:solidFill>
                <a:latin typeface="Noto Sans TC"/>
                <a:ea typeface="Noto Sans TC"/>
                <a:cs typeface="Noto Sans TC"/>
                <a:sym typeface="Noto Sans TC"/>
              </a:rPr>
              <a:t>可對編輯事件補充細節。</a:t>
            </a:r>
            <a:endParaRPr sz="1500">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sp>
        <p:nvSpPr>
          <p:cNvPr id="1248" name="Google Shape;1248;p53"/>
          <p:cNvSpPr txBox="1">
            <a:spLocks noGrp="1"/>
          </p:cNvSpPr>
          <p:nvPr>
            <p:ph type="subTitle" idx="3"/>
          </p:nvPr>
        </p:nvSpPr>
        <p:spPr>
          <a:xfrm>
            <a:off x="722375" y="1410638"/>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日曆 (calendar.js)</a:t>
            </a:r>
            <a:endParaRPr>
              <a:latin typeface="Noto Sans TC"/>
              <a:ea typeface="Noto Sans TC"/>
              <a:cs typeface="Noto Sans TC"/>
              <a:sym typeface="Noto Sans TC"/>
            </a:endParaRPr>
          </a:p>
        </p:txBody>
      </p:sp>
      <p:pic>
        <p:nvPicPr>
          <p:cNvPr id="1249" name="Google Shape;1249;p53"/>
          <p:cNvPicPr preferRelativeResize="0"/>
          <p:nvPr/>
        </p:nvPicPr>
        <p:blipFill>
          <a:blip r:embed="rId3">
            <a:alphaModFix/>
          </a:blip>
          <a:stretch>
            <a:fillRect/>
          </a:stretch>
        </p:blipFill>
        <p:spPr>
          <a:xfrm>
            <a:off x="3467375" y="1264600"/>
            <a:ext cx="5524200" cy="2820600"/>
          </a:xfrm>
          <a:prstGeom prst="roundRect">
            <a:avLst>
              <a:gd name="adj" fmla="val 16667"/>
            </a:avLst>
          </a:prstGeom>
          <a:noFill/>
          <a:ln>
            <a:noFill/>
          </a:ln>
        </p:spPr>
      </p:pic>
      <p:sp>
        <p:nvSpPr>
          <p:cNvPr id="1250" name="Google Shape;1250;p53"/>
          <p:cNvSpPr txBox="1"/>
          <p:nvPr/>
        </p:nvSpPr>
        <p:spPr>
          <a:xfrm>
            <a:off x="2917100" y="4237600"/>
            <a:ext cx="6497100" cy="7356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月曆頁面網頁截圖，每個點代表一事件，而不同顏色代表不同分類</a:t>
            </a:r>
            <a:endParaRPr sz="1200">
              <a:solidFill>
                <a:schemeClr val="dk1"/>
              </a:solidFill>
              <a:latin typeface="Noto Sans TC"/>
              <a:ea typeface="Noto Sans TC"/>
              <a:cs typeface="Noto Sans TC"/>
              <a:sym typeface="Noto Sans TC"/>
            </a:endParaRPr>
          </a:p>
          <a:p>
            <a:pPr marL="457200" lvl="0" indent="0" algn="l" rtl="0">
              <a:spcBef>
                <a:spcPts val="1200"/>
              </a:spcBef>
              <a:spcAft>
                <a:spcPts val="0"/>
              </a:spcAft>
              <a:buNone/>
            </a:pPr>
            <a:endParaRPr sz="1200">
              <a:solidFill>
                <a:schemeClr val="dk1"/>
              </a:solidFill>
              <a:latin typeface="Noto Sans TC"/>
              <a:ea typeface="Noto Sans TC"/>
              <a:cs typeface="Noto Sans TC"/>
              <a:sym typeface="Noto Sans T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56" name="Google Shape;1256;p54"/>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257" name="Google Shape;1257;p54"/>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每日行程及每月行程顯示區塊</a:t>
            </a:r>
            <a:endParaRPr>
              <a:latin typeface="Noto Sans TC"/>
              <a:ea typeface="Noto Sans TC"/>
              <a:cs typeface="Noto Sans TC"/>
              <a:sym typeface="Noto Sans TC"/>
            </a:endParaRPr>
          </a:p>
        </p:txBody>
      </p:sp>
      <p:sp>
        <p:nvSpPr>
          <p:cNvPr id="1258" name="Google Shape;1258;p54"/>
          <p:cNvSpPr txBox="1"/>
          <p:nvPr/>
        </p:nvSpPr>
        <p:spPr>
          <a:xfrm>
            <a:off x="6785425" y="4216100"/>
            <a:ext cx="1549500" cy="369300"/>
          </a:xfrm>
          <a:prstGeom prst="rect">
            <a:avLst/>
          </a:prstGeom>
          <a:noFill/>
          <a:ln>
            <a:noFill/>
          </a:ln>
        </p:spPr>
        <p:txBody>
          <a:bodyPr spcFirstLastPara="1" wrap="square" lIns="91425" tIns="91425" rIns="91425" bIns="91425" anchor="t" anchorCtr="0">
            <a:normAutofit fontScale="25000" lnSpcReduction="20000"/>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每月行程</a:t>
            </a:r>
            <a:endParaRPr sz="1200">
              <a:solidFill>
                <a:schemeClr val="dk1"/>
              </a:solidFill>
              <a:latin typeface="Noto Sans TC"/>
              <a:ea typeface="Noto Sans TC"/>
              <a:cs typeface="Noto Sans TC"/>
              <a:sym typeface="Noto Sans TC"/>
            </a:endParaRPr>
          </a:p>
        </p:txBody>
      </p:sp>
      <p:pic>
        <p:nvPicPr>
          <p:cNvPr id="1259" name="Google Shape;1259;p54"/>
          <p:cNvPicPr preferRelativeResize="0"/>
          <p:nvPr/>
        </p:nvPicPr>
        <p:blipFill>
          <a:blip r:embed="rId3">
            <a:alphaModFix/>
          </a:blip>
          <a:stretch>
            <a:fillRect/>
          </a:stretch>
        </p:blipFill>
        <p:spPr>
          <a:xfrm>
            <a:off x="6640375" y="1243100"/>
            <a:ext cx="1839600" cy="2820600"/>
          </a:xfrm>
          <a:prstGeom prst="roundRect">
            <a:avLst>
              <a:gd name="adj" fmla="val 16667"/>
            </a:avLst>
          </a:prstGeom>
          <a:noFill/>
          <a:ln>
            <a:noFill/>
          </a:ln>
        </p:spPr>
      </p:pic>
      <p:pic>
        <p:nvPicPr>
          <p:cNvPr id="1260" name="Google Shape;1260;p54"/>
          <p:cNvPicPr preferRelativeResize="0"/>
          <p:nvPr/>
        </p:nvPicPr>
        <p:blipFill>
          <a:blip r:embed="rId4">
            <a:alphaModFix/>
          </a:blip>
          <a:stretch>
            <a:fillRect/>
          </a:stretch>
        </p:blipFill>
        <p:spPr>
          <a:xfrm>
            <a:off x="4412975" y="1216650"/>
            <a:ext cx="1675500" cy="2937000"/>
          </a:xfrm>
          <a:prstGeom prst="roundRect">
            <a:avLst>
              <a:gd name="adj" fmla="val 16667"/>
            </a:avLst>
          </a:prstGeom>
          <a:noFill/>
          <a:ln>
            <a:noFill/>
          </a:ln>
        </p:spPr>
      </p:pic>
      <p:sp>
        <p:nvSpPr>
          <p:cNvPr id="1261" name="Google Shape;1261;p54"/>
          <p:cNvSpPr txBox="1"/>
          <p:nvPr/>
        </p:nvSpPr>
        <p:spPr>
          <a:xfrm>
            <a:off x="4422100" y="4279600"/>
            <a:ext cx="1549500" cy="369300"/>
          </a:xfrm>
          <a:prstGeom prst="rect">
            <a:avLst/>
          </a:prstGeom>
          <a:noFill/>
          <a:ln>
            <a:noFill/>
          </a:ln>
        </p:spPr>
        <p:txBody>
          <a:bodyPr spcFirstLastPara="1" wrap="square" lIns="91425" tIns="91425" rIns="91425" bIns="91425" anchor="t" anchorCtr="0">
            <a:normAutofit fontScale="25000" lnSpcReduction="20000"/>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每日行程</a:t>
            </a:r>
            <a:endParaRPr sz="1200">
              <a:solidFill>
                <a:schemeClr val="dk1"/>
              </a:solidFill>
              <a:latin typeface="Noto Sans TC"/>
              <a:ea typeface="Noto Sans TC"/>
              <a:cs typeface="Noto Sans TC"/>
              <a:sym typeface="Noto Sans TC"/>
            </a:endParaRPr>
          </a:p>
        </p:txBody>
      </p:sp>
      <p:sp>
        <p:nvSpPr>
          <p:cNvPr id="1262" name="Google Shape;1262;p54"/>
          <p:cNvSpPr txBox="1">
            <a:spLocks noGrp="1"/>
          </p:cNvSpPr>
          <p:nvPr>
            <p:ph type="subTitle" idx="1"/>
          </p:nvPr>
        </p:nvSpPr>
        <p:spPr>
          <a:xfrm>
            <a:off x="722375" y="1958750"/>
            <a:ext cx="32052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oto Sans TC"/>
              <a:buChar char="●"/>
            </a:pPr>
            <a:r>
              <a:rPr lang="en" sz="1500">
                <a:solidFill>
                  <a:schemeClr val="lt1"/>
                </a:solidFill>
                <a:latin typeface="Noto Sans TC"/>
                <a:ea typeface="Noto Sans TC"/>
                <a:cs typeface="Noto Sans TC"/>
                <a:sym typeface="Noto Sans TC"/>
              </a:rPr>
              <a:t>讓使用者一目了然自己的行程規劃。</a:t>
            </a:r>
            <a:endParaRPr sz="1500">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5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68" name="Google Shape;1268;p55"/>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269" name="Google Shape;1269;p55"/>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新增事件</a:t>
            </a:r>
            <a:endParaRPr>
              <a:latin typeface="Noto Sans TC"/>
              <a:ea typeface="Noto Sans TC"/>
              <a:cs typeface="Noto Sans TC"/>
              <a:sym typeface="Noto Sans TC"/>
            </a:endParaRPr>
          </a:p>
        </p:txBody>
      </p:sp>
      <p:sp>
        <p:nvSpPr>
          <p:cNvPr id="1270" name="Google Shape;1270;p55"/>
          <p:cNvSpPr txBox="1">
            <a:spLocks noGrp="1"/>
          </p:cNvSpPr>
          <p:nvPr>
            <p:ph type="subTitle" idx="1"/>
          </p:nvPr>
        </p:nvSpPr>
        <p:spPr>
          <a:xfrm>
            <a:off x="722375" y="1914450"/>
            <a:ext cx="32052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新增事件頁面截圖，透過雙擊日期新增，預設事件為整天並可重複事件</a:t>
            </a:r>
            <a:endParaRPr sz="1500">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pic>
        <p:nvPicPr>
          <p:cNvPr id="1271" name="Google Shape;1271;p55"/>
          <p:cNvPicPr preferRelativeResize="0"/>
          <p:nvPr/>
        </p:nvPicPr>
        <p:blipFill>
          <a:blip r:embed="rId3">
            <a:alphaModFix/>
          </a:blip>
          <a:stretch>
            <a:fillRect/>
          </a:stretch>
        </p:blipFill>
        <p:spPr>
          <a:xfrm>
            <a:off x="4448275" y="1112200"/>
            <a:ext cx="3459000" cy="3069600"/>
          </a:xfrm>
          <a:prstGeom prst="roundRect">
            <a:avLst>
              <a:gd name="adj" fmla="val 16667"/>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5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行事曆管理系統功能介紹</a:t>
            </a:r>
            <a:endParaRPr sz="3000">
              <a:solidFill>
                <a:srgbClr val="000000"/>
              </a:solidFill>
              <a:latin typeface="Noto Sans TC"/>
              <a:ea typeface="Noto Sans TC"/>
              <a:cs typeface="Noto Sans TC"/>
              <a:sym typeface="Noto Sans TC"/>
            </a:endParaRPr>
          </a:p>
        </p:txBody>
      </p:sp>
      <p:sp>
        <p:nvSpPr>
          <p:cNvPr id="1277" name="Google Shape;1277;p56"/>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278" name="Google Shape;1278;p56"/>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修改事件</a:t>
            </a:r>
            <a:endParaRPr>
              <a:latin typeface="Noto Sans TC"/>
              <a:ea typeface="Noto Sans TC"/>
              <a:cs typeface="Noto Sans TC"/>
              <a:sym typeface="Noto Sans TC"/>
            </a:endParaRPr>
          </a:p>
        </p:txBody>
      </p:sp>
      <p:sp>
        <p:nvSpPr>
          <p:cNvPr id="1279" name="Google Shape;1279;p56"/>
          <p:cNvSpPr txBox="1">
            <a:spLocks noGrp="1"/>
          </p:cNvSpPr>
          <p:nvPr>
            <p:ph type="subTitle" idx="1"/>
          </p:nvPr>
        </p:nvSpPr>
        <p:spPr>
          <a:xfrm>
            <a:off x="722375" y="1914450"/>
            <a:ext cx="32052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更新事件頁面截圖，可透過點擊事件進行修改。</a:t>
            </a:r>
            <a:endParaRPr sz="1500">
              <a:solidFill>
                <a:schemeClr val="lt1"/>
              </a:solidFill>
              <a:latin typeface="Noto Sans TC"/>
              <a:ea typeface="Noto Sans TC"/>
              <a:cs typeface="Noto Sans TC"/>
              <a:sym typeface="Noto Sans TC"/>
            </a:endParaRPr>
          </a:p>
        </p:txBody>
      </p:sp>
      <p:pic>
        <p:nvPicPr>
          <p:cNvPr id="1280" name="Google Shape;1280;p56"/>
          <p:cNvPicPr preferRelativeResize="0"/>
          <p:nvPr/>
        </p:nvPicPr>
        <p:blipFill>
          <a:blip r:embed="rId3">
            <a:alphaModFix/>
          </a:blip>
          <a:stretch>
            <a:fillRect/>
          </a:stretch>
        </p:blipFill>
        <p:spPr>
          <a:xfrm>
            <a:off x="4194275" y="1112200"/>
            <a:ext cx="4149600" cy="3507300"/>
          </a:xfrm>
          <a:prstGeom prst="roundRect">
            <a:avLst>
              <a:gd name="adj" fmla="val 16667"/>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57"/>
          <p:cNvSpPr txBox="1">
            <a:spLocks noGrp="1"/>
          </p:cNvSpPr>
          <p:nvPr>
            <p:ph type="title"/>
          </p:nvPr>
        </p:nvSpPr>
        <p:spPr>
          <a:xfrm>
            <a:off x="1749100" y="2361300"/>
            <a:ext cx="6059700" cy="15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100" b="0" dirty="0">
                <a:latin typeface="Noto Sans TC"/>
                <a:ea typeface="Noto Sans TC"/>
                <a:cs typeface="Noto Sans TC"/>
                <a:sym typeface="Noto Sans TC"/>
              </a:rPr>
              <a:t>資料庫與</a:t>
            </a:r>
            <a:r>
              <a:rPr lang="en" sz="4100" b="0" dirty="0">
                <a:latin typeface="Noto Sans TC"/>
                <a:ea typeface="Noto Sans TC"/>
                <a:cs typeface="Noto Sans TC"/>
                <a:sym typeface="Noto Sans TC"/>
              </a:rPr>
              <a:t>程式碼</a:t>
            </a:r>
            <a:endParaRPr sz="4100" b="0" dirty="0"/>
          </a:p>
        </p:txBody>
      </p:sp>
      <p:sp>
        <p:nvSpPr>
          <p:cNvPr id="1286" name="Google Shape;1286;p57"/>
          <p:cNvSpPr txBox="1">
            <a:spLocks noGrp="1"/>
          </p:cNvSpPr>
          <p:nvPr>
            <p:ph type="title" idx="2"/>
          </p:nvPr>
        </p:nvSpPr>
        <p:spPr>
          <a:xfrm>
            <a:off x="4027350" y="1272000"/>
            <a:ext cx="1371900" cy="10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287" name="Google Shape;1287;p57"/>
          <p:cNvGrpSpPr/>
          <p:nvPr/>
        </p:nvGrpSpPr>
        <p:grpSpPr>
          <a:xfrm>
            <a:off x="7808800" y="3403550"/>
            <a:ext cx="986125" cy="2095500"/>
            <a:chOff x="7631225" y="2241175"/>
            <a:chExt cx="986125" cy="2095500"/>
          </a:xfrm>
        </p:grpSpPr>
        <p:cxnSp>
          <p:nvCxnSpPr>
            <p:cNvPr id="1288" name="Google Shape;1288;p57"/>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89" name="Google Shape;1289;p57"/>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0" name="Google Shape;1290;p57"/>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1" name="Google Shape;1291;p57"/>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2" name="Google Shape;1292;p57"/>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3" name="Google Shape;1293;p57"/>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4" name="Google Shape;1294;p57"/>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5" name="Google Shape;1295;p57"/>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6" name="Google Shape;1296;p57"/>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7" name="Google Shape;1297;p57"/>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8" name="Google Shape;1298;p57"/>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299" name="Google Shape;1299;p57"/>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300" name="Google Shape;1300;p57"/>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301" name="Google Shape;1301;p57"/>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1302" name="Google Shape;1302;p57"/>
          <p:cNvSpPr/>
          <p:nvPr/>
        </p:nvSpPr>
        <p:spPr>
          <a:xfrm rot="5400000">
            <a:off x="-1603450" y="1231038"/>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6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Noto Sans TC"/>
                <a:ea typeface="Noto Sans TC"/>
                <a:cs typeface="Noto Sans TC"/>
                <a:sym typeface="Noto Sans TC"/>
              </a:rPr>
              <a:t>資料庫</a:t>
            </a:r>
            <a:r>
              <a:rPr lang="en" dirty="0">
                <a:latin typeface="Noto Sans TC"/>
                <a:ea typeface="Noto Sans TC"/>
                <a:cs typeface="Noto Sans TC"/>
                <a:sym typeface="Noto Sans TC"/>
              </a:rPr>
              <a:t>說明</a:t>
            </a:r>
            <a:endParaRPr sz="3000" dirty="0">
              <a:solidFill>
                <a:srgbClr val="000000"/>
              </a:solidFill>
              <a:latin typeface="Noto Sans TC"/>
              <a:ea typeface="Noto Sans TC"/>
              <a:cs typeface="Noto Sans TC"/>
              <a:sym typeface="Noto Sans TC"/>
            </a:endParaRPr>
          </a:p>
        </p:txBody>
      </p:sp>
      <p:sp>
        <p:nvSpPr>
          <p:cNvPr id="1420" name="Google Shape;1420;p69"/>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421" name="Google Shape;1421;p69"/>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資料庫</a:t>
            </a:r>
            <a:endParaRPr>
              <a:latin typeface="Noto Sans TC"/>
              <a:ea typeface="Noto Sans TC"/>
              <a:cs typeface="Noto Sans TC"/>
              <a:sym typeface="Noto Sans TC"/>
            </a:endParaRPr>
          </a:p>
        </p:txBody>
      </p:sp>
      <p:sp>
        <p:nvSpPr>
          <p:cNvPr id="1422" name="Google Shape;1422;p69"/>
          <p:cNvSpPr txBox="1">
            <a:spLocks noGrp="1"/>
          </p:cNvSpPr>
          <p:nvPr>
            <p:ph type="subTitle" idx="1"/>
          </p:nvPr>
        </p:nvSpPr>
        <p:spPr>
          <a:xfrm>
            <a:off x="722375" y="1813550"/>
            <a:ext cx="2592600" cy="1843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使用資料庫儲存用戶數據，包括事件、標籤、使用者資料等。通過 PHP 進行伺服器端的數據處理和安全驗證。</a:t>
            </a:r>
            <a:endParaRPr sz="1500">
              <a:solidFill>
                <a:schemeClr val="lt1"/>
              </a:solidFill>
              <a:latin typeface="Noto Sans TC"/>
              <a:ea typeface="Noto Sans TC"/>
              <a:cs typeface="Noto Sans TC"/>
              <a:sym typeface="Noto Sans TC"/>
            </a:endParaRPr>
          </a:p>
        </p:txBody>
      </p:sp>
      <p:sp>
        <p:nvSpPr>
          <p:cNvPr id="1423" name="Google Shape;1423;p69"/>
          <p:cNvSpPr txBox="1"/>
          <p:nvPr/>
        </p:nvSpPr>
        <p:spPr>
          <a:xfrm>
            <a:off x="5053563" y="4208975"/>
            <a:ext cx="23133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資料庫資料表網頁截圖</a:t>
            </a:r>
            <a:endParaRPr sz="1200">
              <a:solidFill>
                <a:schemeClr val="dk1"/>
              </a:solidFill>
              <a:latin typeface="Noto Sans TC"/>
              <a:ea typeface="Noto Sans TC"/>
              <a:cs typeface="Noto Sans TC"/>
              <a:sym typeface="Noto Sans TC"/>
            </a:endParaRPr>
          </a:p>
        </p:txBody>
      </p:sp>
      <p:pic>
        <p:nvPicPr>
          <p:cNvPr id="1424" name="Google Shape;1424;p69"/>
          <p:cNvPicPr preferRelativeResize="0"/>
          <p:nvPr/>
        </p:nvPicPr>
        <p:blipFill>
          <a:blip r:embed="rId3">
            <a:alphaModFix/>
          </a:blip>
          <a:stretch>
            <a:fillRect/>
          </a:stretch>
        </p:blipFill>
        <p:spPr>
          <a:xfrm>
            <a:off x="3631475" y="1480175"/>
            <a:ext cx="5065176" cy="2610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7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Noto Sans TC"/>
                <a:ea typeface="Noto Sans TC"/>
                <a:cs typeface="Noto Sans TC"/>
                <a:sym typeface="Noto Sans TC"/>
              </a:rPr>
              <a:t>資料庫</a:t>
            </a:r>
            <a:r>
              <a:rPr lang="en" dirty="0">
                <a:latin typeface="Noto Sans TC"/>
                <a:ea typeface="Noto Sans TC"/>
                <a:cs typeface="Noto Sans TC"/>
                <a:sym typeface="Noto Sans TC"/>
              </a:rPr>
              <a:t>說明</a:t>
            </a:r>
            <a:endParaRPr dirty="0">
              <a:latin typeface="Noto Sans TC"/>
              <a:ea typeface="Noto Sans TC"/>
              <a:cs typeface="Noto Sans TC"/>
              <a:sym typeface="Noto Sans TC"/>
            </a:endParaRPr>
          </a:p>
        </p:txBody>
      </p:sp>
      <p:sp>
        <p:nvSpPr>
          <p:cNvPr id="1450" name="Google Shape;1450;p72"/>
          <p:cNvSpPr txBox="1">
            <a:spLocks noGrp="1"/>
          </p:cNvSpPr>
          <p:nvPr>
            <p:ph type="body" idx="1"/>
          </p:nvPr>
        </p:nvSpPr>
        <p:spPr>
          <a:xfrm>
            <a:off x="722375" y="1187600"/>
            <a:ext cx="7699200" cy="34839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chemeClr val="hlink"/>
              </a:buClr>
              <a:buSzPts val="1500"/>
              <a:buFont typeface="Noto Sans TC"/>
              <a:buChar char="●"/>
            </a:pPr>
            <a:r>
              <a:rPr lang="en" sz="1500" b="1" dirty="0">
                <a:solidFill>
                  <a:srgbClr val="000000"/>
                </a:solidFill>
                <a:latin typeface="Noto Sans TC"/>
                <a:ea typeface="Noto Sans TC"/>
                <a:cs typeface="Noto Sans TC"/>
                <a:sym typeface="Noto Sans TC"/>
              </a:rPr>
              <a:t>users(</a:t>
            </a:r>
            <a:r>
              <a:rPr lang="en" sz="1500" b="1" u="sng" dirty="0">
                <a:solidFill>
                  <a:srgbClr val="000000"/>
                </a:solidFill>
                <a:latin typeface="Noto Sans TC"/>
                <a:ea typeface="Noto Sans TC"/>
                <a:cs typeface="Noto Sans TC"/>
                <a:sym typeface="Noto Sans TC"/>
              </a:rPr>
              <a:t>userID</a:t>
            </a:r>
            <a:r>
              <a:rPr lang="en" sz="1500" b="1" dirty="0">
                <a:solidFill>
                  <a:srgbClr val="000000"/>
                </a:solidFill>
                <a:latin typeface="Noto Sans TC"/>
                <a:ea typeface="Noto Sans TC"/>
                <a:cs typeface="Noto Sans TC"/>
                <a:sym typeface="Noto Sans TC"/>
              </a:rPr>
              <a:t>, username, Password, </a:t>
            </a:r>
            <a:r>
              <a:rPr lang="en" sz="1500" b="1" u="sng" dirty="0">
                <a:solidFill>
                  <a:srgbClr val="000000"/>
                </a:solidFill>
                <a:latin typeface="Noto Sans TC"/>
                <a:ea typeface="Noto Sans TC"/>
                <a:cs typeface="Noto Sans TC"/>
                <a:sym typeface="Noto Sans TC"/>
              </a:rPr>
              <a:t>email</a:t>
            </a:r>
            <a:r>
              <a:rPr lang="en" sz="1500" b="1" dirty="0">
                <a:solidFill>
                  <a:srgbClr val="000000"/>
                </a:solidFill>
                <a:latin typeface="Noto Sans TC"/>
                <a:ea typeface="Noto Sans TC"/>
                <a:cs typeface="Noto Sans TC"/>
                <a:sym typeface="Noto Sans TC"/>
              </a:rPr>
              <a:t>,tokenValue,tokenKey)</a:t>
            </a:r>
            <a:endParaRPr sz="1500" b="1" dirty="0">
              <a:solidFill>
                <a:srgbClr val="000000"/>
              </a:solidFill>
              <a:latin typeface="Noto Sans TC"/>
              <a:ea typeface="Noto Sans TC"/>
              <a:cs typeface="Noto Sans TC"/>
              <a:sym typeface="Noto Sans TC"/>
            </a:endParaRPr>
          </a:p>
          <a:p>
            <a:pPr marL="457200" lvl="0" indent="0" algn="l" rtl="0">
              <a:lnSpc>
                <a:spcPct val="115000"/>
              </a:lnSpc>
              <a:spcBef>
                <a:spcPts val="1200"/>
              </a:spcBef>
              <a:spcAft>
                <a:spcPts val="0"/>
              </a:spcAft>
              <a:buNone/>
            </a:pPr>
            <a:r>
              <a:rPr lang="en" sz="1500" dirty="0">
                <a:solidFill>
                  <a:schemeClr val="lt1"/>
                </a:solidFill>
                <a:latin typeface="Noto Sans TC"/>
                <a:ea typeface="Noto Sans TC"/>
                <a:cs typeface="Noto Sans TC"/>
                <a:sym typeface="Noto Sans TC"/>
              </a:rPr>
              <a:t>每個user、 email都是獨⼀的，因此需要userID，當作索引，連結各項設定。</a:t>
            </a:r>
            <a:endParaRPr sz="1500" dirty="0">
              <a:solidFill>
                <a:schemeClr val="lt1"/>
              </a:solidFill>
              <a:latin typeface="Noto Sans TC"/>
              <a:ea typeface="Noto Sans TC"/>
              <a:cs typeface="Noto Sans TC"/>
              <a:sym typeface="Noto Sans TC"/>
            </a:endParaRPr>
          </a:p>
          <a:p>
            <a:pPr marL="457200" lvl="0" indent="-323850" algn="l" rtl="0">
              <a:lnSpc>
                <a:spcPct val="115000"/>
              </a:lnSpc>
              <a:spcBef>
                <a:spcPts val="1200"/>
              </a:spcBef>
              <a:spcAft>
                <a:spcPts val="0"/>
              </a:spcAft>
              <a:buClr>
                <a:srgbClr val="000000"/>
              </a:buClr>
              <a:buSzPts val="1500"/>
              <a:buFont typeface="Noto Sans TC"/>
              <a:buChar char="●"/>
            </a:pPr>
            <a:r>
              <a:rPr lang="en" sz="1500" b="1" dirty="0">
                <a:solidFill>
                  <a:srgbClr val="000000"/>
                </a:solidFill>
                <a:latin typeface="Noto Sans TC"/>
                <a:ea typeface="Noto Sans TC"/>
                <a:cs typeface="Noto Sans TC"/>
                <a:sym typeface="Noto Sans TC"/>
              </a:rPr>
              <a:t>schedules(</a:t>
            </a:r>
            <a:r>
              <a:rPr lang="en" sz="1500" b="1" u="sng" dirty="0">
                <a:solidFill>
                  <a:srgbClr val="000000"/>
                </a:solidFill>
                <a:latin typeface="Noto Sans TC"/>
                <a:ea typeface="Noto Sans TC"/>
                <a:cs typeface="Noto Sans TC"/>
                <a:sym typeface="Noto Sans TC"/>
              </a:rPr>
              <a:t>userID</a:t>
            </a:r>
            <a:r>
              <a:rPr lang="en" sz="1500" b="1" dirty="0">
                <a:solidFill>
                  <a:srgbClr val="000000"/>
                </a:solidFill>
                <a:latin typeface="Noto Sans TC"/>
                <a:ea typeface="Noto Sans TC"/>
                <a:cs typeface="Noto Sans TC"/>
                <a:sym typeface="Noto Sans TC"/>
              </a:rPr>
              <a:t>, </a:t>
            </a:r>
            <a:r>
              <a:rPr lang="en" sz="1500" b="1" u="sng" dirty="0">
                <a:solidFill>
                  <a:srgbClr val="000000"/>
                </a:solidFill>
                <a:latin typeface="Noto Sans TC"/>
                <a:ea typeface="Noto Sans TC"/>
                <a:cs typeface="Noto Sans TC"/>
                <a:sym typeface="Noto Sans TC"/>
              </a:rPr>
              <a:t>scheduleID</a:t>
            </a:r>
            <a:r>
              <a:rPr lang="en" sz="1500" b="1" dirty="0">
                <a:solidFill>
                  <a:srgbClr val="000000"/>
                </a:solidFill>
                <a:latin typeface="Noto Sans TC"/>
                <a:ea typeface="Noto Sans TC"/>
                <a:cs typeface="Noto Sans TC"/>
                <a:sym typeface="Noto Sans TC"/>
              </a:rPr>
              <a:t>, name, startTime, endTime,tag, depulicate, priority, detail)</a:t>
            </a:r>
            <a:endParaRPr sz="1500" b="1" dirty="0">
              <a:solidFill>
                <a:srgbClr val="000000"/>
              </a:solidFill>
              <a:latin typeface="Noto Sans TC"/>
              <a:ea typeface="Noto Sans TC"/>
              <a:cs typeface="Noto Sans TC"/>
              <a:sym typeface="Noto Sans TC"/>
            </a:endParaRPr>
          </a:p>
          <a:p>
            <a:pPr marL="457200" lvl="0" indent="0" algn="l" rtl="0">
              <a:lnSpc>
                <a:spcPct val="115000"/>
              </a:lnSpc>
              <a:spcBef>
                <a:spcPts val="1200"/>
              </a:spcBef>
              <a:spcAft>
                <a:spcPts val="0"/>
              </a:spcAft>
              <a:buNone/>
            </a:pPr>
            <a:r>
              <a:rPr lang="en" sz="1500" dirty="0">
                <a:solidFill>
                  <a:schemeClr val="lt1"/>
                </a:solidFill>
                <a:latin typeface="Noto Sans TC"/>
                <a:ea typeface="Noto Sans TC"/>
                <a:cs typeface="Noto Sans TC"/>
                <a:sym typeface="Noto Sans TC"/>
              </a:rPr>
              <a:t>每個schedule都獨⼀的，因此需要scheduleID。每個user可以新增自己的schedules，因此schedules需要與users有關連，用userID去索引。</a:t>
            </a:r>
            <a:endParaRPr sz="1500" dirty="0">
              <a:solidFill>
                <a:schemeClr val="lt1"/>
              </a:solidFill>
              <a:latin typeface="Noto Sans TC"/>
              <a:ea typeface="Noto Sans TC"/>
              <a:cs typeface="Noto Sans TC"/>
              <a:sym typeface="Noto Sans TC"/>
            </a:endParaRPr>
          </a:p>
          <a:p>
            <a:pPr marL="457200" lvl="0" indent="-323850" algn="l" rtl="0">
              <a:lnSpc>
                <a:spcPct val="115000"/>
              </a:lnSpc>
              <a:spcBef>
                <a:spcPts val="1200"/>
              </a:spcBef>
              <a:spcAft>
                <a:spcPts val="0"/>
              </a:spcAft>
              <a:buClr>
                <a:srgbClr val="000000"/>
              </a:buClr>
              <a:buSzPts val="1500"/>
              <a:buFont typeface="Arial"/>
              <a:buChar char="●"/>
            </a:pPr>
            <a:r>
              <a:rPr lang="en" sz="1500" b="1" dirty="0">
                <a:solidFill>
                  <a:srgbClr val="000000"/>
                </a:solidFill>
                <a:latin typeface="Noto Sans TC"/>
                <a:ea typeface="Noto Sans TC"/>
                <a:cs typeface="Noto Sans TC"/>
                <a:sym typeface="Noto Sans TC"/>
              </a:rPr>
              <a:t>Color_tags(</a:t>
            </a:r>
            <a:r>
              <a:rPr lang="en" sz="1500" b="1" u="sng" dirty="0">
                <a:solidFill>
                  <a:srgbClr val="000000"/>
                </a:solidFill>
                <a:latin typeface="Noto Sans TC"/>
                <a:ea typeface="Noto Sans TC"/>
                <a:cs typeface="Noto Sans TC"/>
                <a:sym typeface="Noto Sans TC"/>
              </a:rPr>
              <a:t>userID</a:t>
            </a:r>
            <a:r>
              <a:rPr lang="en" sz="1500" b="1" dirty="0">
                <a:solidFill>
                  <a:srgbClr val="000000"/>
                </a:solidFill>
                <a:latin typeface="Noto Sans TC"/>
                <a:ea typeface="Noto Sans TC"/>
                <a:cs typeface="Noto Sans TC"/>
                <a:sym typeface="Noto Sans TC"/>
              </a:rPr>
              <a:t> , Color0, Color1, Color2, Color3, Color4, Color5, Color6, Color7, Color8, Color9, Color10, Color11, Color12, Color13, Color14)</a:t>
            </a:r>
            <a:endParaRPr sz="1500" b="1" dirty="0">
              <a:solidFill>
                <a:srgbClr val="000000"/>
              </a:solidFill>
              <a:latin typeface="Noto Sans TC"/>
              <a:ea typeface="Noto Sans TC"/>
              <a:cs typeface="Noto Sans TC"/>
              <a:sym typeface="Noto Sans TC"/>
            </a:endParaRPr>
          </a:p>
          <a:p>
            <a:pPr marL="457200" lvl="0" indent="0" algn="l" rtl="0">
              <a:lnSpc>
                <a:spcPct val="115000"/>
              </a:lnSpc>
              <a:spcBef>
                <a:spcPts val="1200"/>
              </a:spcBef>
              <a:spcAft>
                <a:spcPts val="0"/>
              </a:spcAft>
              <a:buNone/>
            </a:pPr>
            <a:r>
              <a:rPr lang="en" sz="1500" dirty="0">
                <a:solidFill>
                  <a:schemeClr val="lt1"/>
                </a:solidFill>
                <a:latin typeface="Noto Sans TC"/>
                <a:ea typeface="Noto Sans TC"/>
                <a:cs typeface="Noto Sans TC"/>
                <a:sym typeface="Noto Sans TC"/>
              </a:rPr>
              <a:t>每個user可以針對不同schedule設定tag，因此需要userID。Color_tag</a:t>
            </a:r>
            <a:r>
              <a:rPr lang="en-US" sz="1500" dirty="0">
                <a:solidFill>
                  <a:schemeClr val="lt1"/>
                </a:solidFill>
                <a:latin typeface="Noto Sans TC"/>
                <a:ea typeface="Noto Sans TC"/>
                <a:cs typeface="Noto Sans TC"/>
                <a:sym typeface="Noto Sans TC"/>
              </a:rPr>
              <a:t>s</a:t>
            </a:r>
            <a:r>
              <a:rPr lang="en" sz="1500" dirty="0">
                <a:solidFill>
                  <a:schemeClr val="lt1"/>
                </a:solidFill>
                <a:latin typeface="Noto Sans TC"/>
                <a:ea typeface="Noto Sans TC"/>
                <a:cs typeface="Noto Sans TC"/>
                <a:sym typeface="Noto Sans TC"/>
              </a:rPr>
              <a:t>不可獨立存在，依附於users。</a:t>
            </a:r>
            <a:endParaRPr sz="1500" dirty="0">
              <a:solidFill>
                <a:schemeClr val="lt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1500" dirty="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endParaRPr sz="1500" dirty="0">
              <a:solidFill>
                <a:srgbClr val="000000"/>
              </a:solidFill>
              <a:latin typeface="Arial"/>
              <a:ea typeface="Arial"/>
              <a:cs typeface="Arial"/>
              <a:sym typeface="Arial"/>
            </a:endParaRPr>
          </a:p>
          <a:p>
            <a:pPr marL="457200" lvl="0" indent="0" algn="l" rtl="0">
              <a:lnSpc>
                <a:spcPct val="100000"/>
              </a:lnSpc>
              <a:spcBef>
                <a:spcPts val="1200"/>
              </a:spcBef>
              <a:spcAft>
                <a:spcPts val="0"/>
              </a:spcAft>
              <a:buNone/>
            </a:pPr>
            <a:endParaRPr sz="1500" dirty="0"/>
          </a:p>
        </p:txBody>
      </p:sp>
      <p:grpSp>
        <p:nvGrpSpPr>
          <p:cNvPr id="1451" name="Google Shape;1451;p72"/>
          <p:cNvGrpSpPr/>
          <p:nvPr/>
        </p:nvGrpSpPr>
        <p:grpSpPr>
          <a:xfrm>
            <a:off x="7985825" y="3074850"/>
            <a:ext cx="309200" cy="1014800"/>
            <a:chOff x="7978925" y="2940325"/>
            <a:chExt cx="309200" cy="1014800"/>
          </a:xfrm>
        </p:grpSpPr>
        <p:sp>
          <p:nvSpPr>
            <p:cNvPr id="1452" name="Google Shape;1452;p72"/>
            <p:cNvSpPr/>
            <p:nvPr/>
          </p:nvSpPr>
          <p:spPr>
            <a:xfrm>
              <a:off x="7978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3" name="Google Shape;1453;p72"/>
            <p:cNvSpPr/>
            <p:nvPr/>
          </p:nvSpPr>
          <p:spPr>
            <a:xfrm>
              <a:off x="8105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4" name="Google Shape;1454;p72"/>
            <p:cNvSpPr/>
            <p:nvPr/>
          </p:nvSpPr>
          <p:spPr>
            <a:xfrm>
              <a:off x="8232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5" name="Google Shape;1455;p72"/>
            <p:cNvSpPr/>
            <p:nvPr/>
          </p:nvSpPr>
          <p:spPr>
            <a:xfrm>
              <a:off x="7978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6" name="Google Shape;1456;p72"/>
            <p:cNvSpPr/>
            <p:nvPr/>
          </p:nvSpPr>
          <p:spPr>
            <a:xfrm>
              <a:off x="8105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7" name="Google Shape;1457;p72"/>
            <p:cNvSpPr/>
            <p:nvPr/>
          </p:nvSpPr>
          <p:spPr>
            <a:xfrm>
              <a:off x="8232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8" name="Google Shape;1458;p72"/>
            <p:cNvSpPr/>
            <p:nvPr/>
          </p:nvSpPr>
          <p:spPr>
            <a:xfrm>
              <a:off x="7978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59" name="Google Shape;1459;p72"/>
            <p:cNvSpPr/>
            <p:nvPr/>
          </p:nvSpPr>
          <p:spPr>
            <a:xfrm>
              <a:off x="8105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0" name="Google Shape;1460;p72"/>
            <p:cNvSpPr/>
            <p:nvPr/>
          </p:nvSpPr>
          <p:spPr>
            <a:xfrm>
              <a:off x="8232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1" name="Google Shape;1461;p72"/>
            <p:cNvSpPr/>
            <p:nvPr/>
          </p:nvSpPr>
          <p:spPr>
            <a:xfrm>
              <a:off x="7978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2" name="Google Shape;1462;p72"/>
            <p:cNvSpPr/>
            <p:nvPr/>
          </p:nvSpPr>
          <p:spPr>
            <a:xfrm>
              <a:off x="8105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3" name="Google Shape;1463;p72"/>
            <p:cNvSpPr/>
            <p:nvPr/>
          </p:nvSpPr>
          <p:spPr>
            <a:xfrm>
              <a:off x="8232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4" name="Google Shape;1464;p72"/>
            <p:cNvSpPr/>
            <p:nvPr/>
          </p:nvSpPr>
          <p:spPr>
            <a:xfrm>
              <a:off x="7978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5" name="Google Shape;1465;p72"/>
            <p:cNvSpPr/>
            <p:nvPr/>
          </p:nvSpPr>
          <p:spPr>
            <a:xfrm>
              <a:off x="8105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6" name="Google Shape;1466;p72"/>
            <p:cNvSpPr/>
            <p:nvPr/>
          </p:nvSpPr>
          <p:spPr>
            <a:xfrm>
              <a:off x="8232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7" name="Google Shape;1467;p72"/>
            <p:cNvSpPr/>
            <p:nvPr/>
          </p:nvSpPr>
          <p:spPr>
            <a:xfrm>
              <a:off x="7978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8" name="Google Shape;1468;p72"/>
            <p:cNvSpPr/>
            <p:nvPr/>
          </p:nvSpPr>
          <p:spPr>
            <a:xfrm>
              <a:off x="8105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69" name="Google Shape;1469;p72"/>
            <p:cNvSpPr/>
            <p:nvPr/>
          </p:nvSpPr>
          <p:spPr>
            <a:xfrm>
              <a:off x="8232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0" name="Google Shape;1470;p72"/>
            <p:cNvSpPr/>
            <p:nvPr/>
          </p:nvSpPr>
          <p:spPr>
            <a:xfrm>
              <a:off x="7978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1" name="Google Shape;1471;p72"/>
            <p:cNvSpPr/>
            <p:nvPr/>
          </p:nvSpPr>
          <p:spPr>
            <a:xfrm>
              <a:off x="8105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2" name="Google Shape;1472;p72"/>
            <p:cNvSpPr/>
            <p:nvPr/>
          </p:nvSpPr>
          <p:spPr>
            <a:xfrm>
              <a:off x="8232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3" name="Google Shape;1473;p72"/>
            <p:cNvSpPr/>
            <p:nvPr/>
          </p:nvSpPr>
          <p:spPr>
            <a:xfrm>
              <a:off x="7978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4" name="Google Shape;1474;p72"/>
            <p:cNvSpPr/>
            <p:nvPr/>
          </p:nvSpPr>
          <p:spPr>
            <a:xfrm>
              <a:off x="8105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5" name="Google Shape;1475;p72"/>
            <p:cNvSpPr/>
            <p:nvPr/>
          </p:nvSpPr>
          <p:spPr>
            <a:xfrm>
              <a:off x="8232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6" name="Google Shape;1476;p72"/>
            <p:cNvSpPr/>
            <p:nvPr/>
          </p:nvSpPr>
          <p:spPr>
            <a:xfrm>
              <a:off x="7978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7" name="Google Shape;1477;p72"/>
            <p:cNvSpPr/>
            <p:nvPr/>
          </p:nvSpPr>
          <p:spPr>
            <a:xfrm>
              <a:off x="8105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78" name="Google Shape;1478;p72"/>
            <p:cNvSpPr/>
            <p:nvPr/>
          </p:nvSpPr>
          <p:spPr>
            <a:xfrm>
              <a:off x="8232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7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Noto Sans TC"/>
                <a:ea typeface="Noto Sans TC"/>
                <a:cs typeface="Noto Sans TC"/>
                <a:sym typeface="Noto Sans TC"/>
              </a:rPr>
              <a:t>資料庫</a:t>
            </a:r>
            <a:r>
              <a:rPr lang="en" dirty="0">
                <a:latin typeface="Noto Sans TC"/>
                <a:ea typeface="Noto Sans TC"/>
                <a:cs typeface="Noto Sans TC"/>
                <a:sym typeface="Noto Sans TC"/>
              </a:rPr>
              <a:t>說明</a:t>
            </a:r>
            <a:endParaRPr dirty="0">
              <a:latin typeface="Noto Sans TC"/>
              <a:ea typeface="Noto Sans TC"/>
              <a:cs typeface="Noto Sans TC"/>
              <a:sym typeface="Noto Sans TC"/>
            </a:endParaRPr>
          </a:p>
        </p:txBody>
      </p:sp>
      <p:grpSp>
        <p:nvGrpSpPr>
          <p:cNvPr id="1484" name="Google Shape;1484;p73"/>
          <p:cNvGrpSpPr/>
          <p:nvPr/>
        </p:nvGrpSpPr>
        <p:grpSpPr>
          <a:xfrm>
            <a:off x="7985825" y="3074850"/>
            <a:ext cx="309200" cy="1014800"/>
            <a:chOff x="7978925" y="2940325"/>
            <a:chExt cx="309200" cy="1014800"/>
          </a:xfrm>
        </p:grpSpPr>
        <p:sp>
          <p:nvSpPr>
            <p:cNvPr id="1485" name="Google Shape;1485;p73"/>
            <p:cNvSpPr/>
            <p:nvPr/>
          </p:nvSpPr>
          <p:spPr>
            <a:xfrm>
              <a:off x="7978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86" name="Google Shape;1486;p73"/>
            <p:cNvSpPr/>
            <p:nvPr/>
          </p:nvSpPr>
          <p:spPr>
            <a:xfrm>
              <a:off x="8105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87" name="Google Shape;1487;p73"/>
            <p:cNvSpPr/>
            <p:nvPr/>
          </p:nvSpPr>
          <p:spPr>
            <a:xfrm>
              <a:off x="8232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88" name="Google Shape;1488;p73"/>
            <p:cNvSpPr/>
            <p:nvPr/>
          </p:nvSpPr>
          <p:spPr>
            <a:xfrm>
              <a:off x="7978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89" name="Google Shape;1489;p73"/>
            <p:cNvSpPr/>
            <p:nvPr/>
          </p:nvSpPr>
          <p:spPr>
            <a:xfrm>
              <a:off x="8105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0" name="Google Shape;1490;p73"/>
            <p:cNvSpPr/>
            <p:nvPr/>
          </p:nvSpPr>
          <p:spPr>
            <a:xfrm>
              <a:off x="8232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1" name="Google Shape;1491;p73"/>
            <p:cNvSpPr/>
            <p:nvPr/>
          </p:nvSpPr>
          <p:spPr>
            <a:xfrm>
              <a:off x="7978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2" name="Google Shape;1492;p73"/>
            <p:cNvSpPr/>
            <p:nvPr/>
          </p:nvSpPr>
          <p:spPr>
            <a:xfrm>
              <a:off x="8105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3" name="Google Shape;1493;p73"/>
            <p:cNvSpPr/>
            <p:nvPr/>
          </p:nvSpPr>
          <p:spPr>
            <a:xfrm>
              <a:off x="8232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4" name="Google Shape;1494;p73"/>
            <p:cNvSpPr/>
            <p:nvPr/>
          </p:nvSpPr>
          <p:spPr>
            <a:xfrm>
              <a:off x="7978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5" name="Google Shape;1495;p73"/>
            <p:cNvSpPr/>
            <p:nvPr/>
          </p:nvSpPr>
          <p:spPr>
            <a:xfrm>
              <a:off x="8105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6" name="Google Shape;1496;p73"/>
            <p:cNvSpPr/>
            <p:nvPr/>
          </p:nvSpPr>
          <p:spPr>
            <a:xfrm>
              <a:off x="8232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7" name="Google Shape;1497;p73"/>
            <p:cNvSpPr/>
            <p:nvPr/>
          </p:nvSpPr>
          <p:spPr>
            <a:xfrm>
              <a:off x="7978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8" name="Google Shape;1498;p73"/>
            <p:cNvSpPr/>
            <p:nvPr/>
          </p:nvSpPr>
          <p:spPr>
            <a:xfrm>
              <a:off x="8105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499" name="Google Shape;1499;p73"/>
            <p:cNvSpPr/>
            <p:nvPr/>
          </p:nvSpPr>
          <p:spPr>
            <a:xfrm>
              <a:off x="8232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0" name="Google Shape;1500;p73"/>
            <p:cNvSpPr/>
            <p:nvPr/>
          </p:nvSpPr>
          <p:spPr>
            <a:xfrm>
              <a:off x="7978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1" name="Google Shape;1501;p73"/>
            <p:cNvSpPr/>
            <p:nvPr/>
          </p:nvSpPr>
          <p:spPr>
            <a:xfrm>
              <a:off x="8105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2" name="Google Shape;1502;p73"/>
            <p:cNvSpPr/>
            <p:nvPr/>
          </p:nvSpPr>
          <p:spPr>
            <a:xfrm>
              <a:off x="8232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3" name="Google Shape;1503;p73"/>
            <p:cNvSpPr/>
            <p:nvPr/>
          </p:nvSpPr>
          <p:spPr>
            <a:xfrm>
              <a:off x="7978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4" name="Google Shape;1504;p73"/>
            <p:cNvSpPr/>
            <p:nvPr/>
          </p:nvSpPr>
          <p:spPr>
            <a:xfrm>
              <a:off x="8105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5" name="Google Shape;1505;p73"/>
            <p:cNvSpPr/>
            <p:nvPr/>
          </p:nvSpPr>
          <p:spPr>
            <a:xfrm>
              <a:off x="8232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6" name="Google Shape;1506;p73"/>
            <p:cNvSpPr/>
            <p:nvPr/>
          </p:nvSpPr>
          <p:spPr>
            <a:xfrm>
              <a:off x="7978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7" name="Google Shape;1507;p73"/>
            <p:cNvSpPr/>
            <p:nvPr/>
          </p:nvSpPr>
          <p:spPr>
            <a:xfrm>
              <a:off x="8105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8" name="Google Shape;1508;p73"/>
            <p:cNvSpPr/>
            <p:nvPr/>
          </p:nvSpPr>
          <p:spPr>
            <a:xfrm>
              <a:off x="8232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09" name="Google Shape;1509;p73"/>
            <p:cNvSpPr/>
            <p:nvPr/>
          </p:nvSpPr>
          <p:spPr>
            <a:xfrm>
              <a:off x="7978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10" name="Google Shape;1510;p73"/>
            <p:cNvSpPr/>
            <p:nvPr/>
          </p:nvSpPr>
          <p:spPr>
            <a:xfrm>
              <a:off x="8105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11" name="Google Shape;1511;p73"/>
            <p:cNvSpPr/>
            <p:nvPr/>
          </p:nvSpPr>
          <p:spPr>
            <a:xfrm>
              <a:off x="8232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pic>
        <p:nvPicPr>
          <p:cNvPr id="1512" name="Google Shape;1512;p73"/>
          <p:cNvPicPr preferRelativeResize="0"/>
          <p:nvPr/>
        </p:nvPicPr>
        <p:blipFill>
          <a:blip r:embed="rId3">
            <a:alphaModFix/>
          </a:blip>
          <a:stretch>
            <a:fillRect/>
          </a:stretch>
        </p:blipFill>
        <p:spPr>
          <a:xfrm>
            <a:off x="2228475" y="1112200"/>
            <a:ext cx="4336499" cy="3169751"/>
          </a:xfrm>
          <a:prstGeom prst="rect">
            <a:avLst/>
          </a:prstGeom>
          <a:noFill/>
          <a:ln>
            <a:noFill/>
          </a:ln>
        </p:spPr>
      </p:pic>
      <p:sp>
        <p:nvSpPr>
          <p:cNvPr id="1513" name="Google Shape;1513;p73"/>
          <p:cNvSpPr txBox="1"/>
          <p:nvPr/>
        </p:nvSpPr>
        <p:spPr>
          <a:xfrm>
            <a:off x="2354600" y="4360950"/>
            <a:ext cx="39093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ER-model</a:t>
            </a:r>
            <a:endParaRPr sz="1200">
              <a:solidFill>
                <a:schemeClr val="dk1"/>
              </a:solidFill>
              <a:latin typeface="Noto Sans TC"/>
              <a:ea typeface="Noto Sans TC"/>
              <a:cs typeface="Noto Sans TC"/>
              <a:sym typeface="Noto Sans T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5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08" name="Google Shape;1308;p58"/>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09" name="Google Shape;1309;p58"/>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網頁與資料庫的連接</a:t>
            </a:r>
            <a:endParaRPr>
              <a:latin typeface="Noto Sans TC"/>
              <a:ea typeface="Noto Sans TC"/>
              <a:cs typeface="Noto Sans TC"/>
              <a:sym typeface="Noto Sans TC"/>
            </a:endParaRPr>
          </a:p>
        </p:txBody>
      </p:sp>
      <p:sp>
        <p:nvSpPr>
          <p:cNvPr id="1310" name="Google Shape;1310;p58"/>
          <p:cNvSpPr txBox="1">
            <a:spLocks noGrp="1"/>
          </p:cNvSpPr>
          <p:nvPr>
            <p:ph type="subTitle" idx="1"/>
          </p:nvPr>
        </p:nvSpPr>
        <p:spPr>
          <a:xfrm>
            <a:off x="722375" y="1813550"/>
            <a:ext cx="41958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當使用者載入頁面時、或是按下按鈕更新月曆時，使用 Ajax 向伺服器發送請求，如此一來當使用者在瀏覽網頁時，一些部分的資料可以在不重新載入整個網頁的情況下被更新，讓使用者體驗更加順暢。</a:t>
            </a:r>
            <a:endParaRPr sz="1500">
              <a:solidFill>
                <a:schemeClr val="lt1"/>
              </a:solidFill>
              <a:latin typeface="Noto Sans TC"/>
              <a:ea typeface="Noto Sans TC"/>
              <a:cs typeface="Noto Sans TC"/>
              <a:sym typeface="Noto Sans TC"/>
            </a:endParaRPr>
          </a:p>
          <a:p>
            <a:pPr marL="914400" lvl="0" indent="0" algn="l" rtl="0">
              <a:spcBef>
                <a:spcPts val="0"/>
              </a:spcBef>
              <a:spcAft>
                <a:spcPts val="0"/>
              </a:spcAft>
              <a:buNone/>
            </a:pPr>
            <a:endParaRPr sz="1500">
              <a:solidFill>
                <a:schemeClr val="lt1"/>
              </a:solidFill>
              <a:latin typeface="Noto Sans TC"/>
              <a:ea typeface="Noto Sans TC"/>
              <a:cs typeface="Noto Sans TC"/>
              <a:sym typeface="Noto Sans TC"/>
            </a:endParaRPr>
          </a:p>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將json資料post至php，PHP與資料庫連線後用SQL語法取得資料，PHP成功將資料回傳JavaScript後，對每筆資料去做解析、將每個事件動態生成物件加入月曆（網頁）當中。</a:t>
            </a:r>
            <a:endParaRPr sz="1500">
              <a:solidFill>
                <a:schemeClr val="lt1"/>
              </a:solidFill>
              <a:latin typeface="Noto Sans TC"/>
              <a:ea typeface="Noto Sans TC"/>
              <a:cs typeface="Noto Sans TC"/>
              <a:sym typeface="Noto Sans TC"/>
            </a:endParaRPr>
          </a:p>
          <a:p>
            <a:pPr marL="9144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sp>
        <p:nvSpPr>
          <p:cNvPr id="1311" name="Google Shape;1311;p58"/>
          <p:cNvSpPr txBox="1"/>
          <p:nvPr/>
        </p:nvSpPr>
        <p:spPr>
          <a:xfrm>
            <a:off x="5504888" y="4174050"/>
            <a:ext cx="27156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使用ajax,傳送json資料到PHP</a:t>
            </a:r>
            <a:endParaRPr sz="1200">
              <a:solidFill>
                <a:schemeClr val="dk1"/>
              </a:solidFill>
              <a:latin typeface="Noto Sans TC"/>
              <a:ea typeface="Noto Sans TC"/>
              <a:cs typeface="Noto Sans TC"/>
              <a:sym typeface="Noto Sans TC"/>
            </a:endParaRPr>
          </a:p>
        </p:txBody>
      </p:sp>
      <p:pic>
        <p:nvPicPr>
          <p:cNvPr id="1312" name="Google Shape;1312;p58"/>
          <p:cNvPicPr preferRelativeResize="0"/>
          <p:nvPr/>
        </p:nvPicPr>
        <p:blipFill>
          <a:blip r:embed="rId3">
            <a:alphaModFix/>
          </a:blip>
          <a:stretch>
            <a:fillRect/>
          </a:stretch>
        </p:blipFill>
        <p:spPr>
          <a:xfrm>
            <a:off x="5286350" y="1293775"/>
            <a:ext cx="3333150" cy="2757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18" name="Google Shape;1318;p59"/>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19" name="Google Shape;1319;p59"/>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網頁與資料庫的連接</a:t>
            </a:r>
            <a:endParaRPr>
              <a:latin typeface="Noto Sans TC"/>
              <a:ea typeface="Noto Sans TC"/>
              <a:cs typeface="Noto Sans TC"/>
              <a:sym typeface="Noto Sans TC"/>
            </a:endParaRPr>
          </a:p>
        </p:txBody>
      </p:sp>
      <p:sp>
        <p:nvSpPr>
          <p:cNvPr id="1320" name="Google Shape;1320;p59"/>
          <p:cNvSpPr txBox="1"/>
          <p:nvPr/>
        </p:nvSpPr>
        <p:spPr>
          <a:xfrm>
            <a:off x="2952188" y="4264350"/>
            <a:ext cx="27156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建立PHP與MySQL資料庫連線</a:t>
            </a:r>
            <a:endParaRPr sz="1200">
              <a:solidFill>
                <a:schemeClr val="dk1"/>
              </a:solidFill>
              <a:latin typeface="Noto Sans TC"/>
              <a:ea typeface="Noto Sans TC"/>
              <a:cs typeface="Noto Sans TC"/>
              <a:sym typeface="Noto Sans TC"/>
            </a:endParaRPr>
          </a:p>
        </p:txBody>
      </p:sp>
      <p:pic>
        <p:nvPicPr>
          <p:cNvPr id="1321" name="Google Shape;1321;p59"/>
          <p:cNvPicPr preferRelativeResize="0"/>
          <p:nvPr/>
        </p:nvPicPr>
        <p:blipFill>
          <a:blip r:embed="rId3">
            <a:alphaModFix/>
          </a:blip>
          <a:stretch>
            <a:fillRect/>
          </a:stretch>
        </p:blipFill>
        <p:spPr>
          <a:xfrm>
            <a:off x="2376850" y="1965950"/>
            <a:ext cx="4314693" cy="229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6"/>
          <p:cNvSpPr txBox="1">
            <a:spLocks noGrp="1"/>
          </p:cNvSpPr>
          <p:nvPr>
            <p:ph type="title"/>
          </p:nvPr>
        </p:nvSpPr>
        <p:spPr>
          <a:xfrm>
            <a:off x="2364450" y="2361300"/>
            <a:ext cx="4415100" cy="15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b="0">
                <a:latin typeface="Noto Sans TC"/>
                <a:ea typeface="Noto Sans TC"/>
                <a:cs typeface="Noto Sans TC"/>
                <a:sym typeface="Noto Sans TC"/>
              </a:rPr>
              <a:t>開發動機與目標</a:t>
            </a:r>
            <a:endParaRPr sz="4100" b="0"/>
          </a:p>
        </p:txBody>
      </p:sp>
      <p:sp>
        <p:nvSpPr>
          <p:cNvPr id="995" name="Google Shape;995;p36"/>
          <p:cNvSpPr txBox="1">
            <a:spLocks noGrp="1"/>
          </p:cNvSpPr>
          <p:nvPr>
            <p:ph type="title" idx="2"/>
          </p:nvPr>
        </p:nvSpPr>
        <p:spPr>
          <a:xfrm>
            <a:off x="4027350" y="1272000"/>
            <a:ext cx="1089300" cy="10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96" name="Google Shape;996;p36"/>
          <p:cNvGrpSpPr/>
          <p:nvPr/>
        </p:nvGrpSpPr>
        <p:grpSpPr>
          <a:xfrm>
            <a:off x="7808800" y="3403550"/>
            <a:ext cx="986125" cy="2095500"/>
            <a:chOff x="7631225" y="2241175"/>
            <a:chExt cx="986125" cy="2095500"/>
          </a:xfrm>
        </p:grpSpPr>
        <p:cxnSp>
          <p:nvCxnSpPr>
            <p:cNvPr id="997" name="Google Shape;997;p36"/>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36"/>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36"/>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36"/>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1" name="Google Shape;1001;p36"/>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2" name="Google Shape;1002;p36"/>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3" name="Google Shape;1003;p36"/>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4" name="Google Shape;1004;p36"/>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5" name="Google Shape;1005;p36"/>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6" name="Google Shape;1006;p36"/>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7" name="Google Shape;1007;p36"/>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8" name="Google Shape;1008;p36"/>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09" name="Google Shape;1009;p36"/>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10" name="Google Shape;1010;p36"/>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1011" name="Google Shape;1011;p36"/>
          <p:cNvSpPr/>
          <p:nvPr/>
        </p:nvSpPr>
        <p:spPr>
          <a:xfrm rot="5400000">
            <a:off x="-1603450" y="1231038"/>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27" name="Google Shape;1327;p60"/>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28" name="Google Shape;1328;p60"/>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網頁與資料庫的連接</a:t>
            </a:r>
            <a:endParaRPr>
              <a:latin typeface="Noto Sans TC"/>
              <a:ea typeface="Noto Sans TC"/>
              <a:cs typeface="Noto Sans TC"/>
              <a:sym typeface="Noto Sans TC"/>
            </a:endParaRPr>
          </a:p>
        </p:txBody>
      </p:sp>
      <p:sp>
        <p:nvSpPr>
          <p:cNvPr id="1329" name="Google Shape;1329;p60"/>
          <p:cNvSpPr txBox="1"/>
          <p:nvPr/>
        </p:nvSpPr>
        <p:spPr>
          <a:xfrm>
            <a:off x="2628625" y="4235175"/>
            <a:ext cx="34902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構建SQL查詢語句並執行SQL查詢</a:t>
            </a:r>
            <a:endParaRPr sz="1200">
              <a:solidFill>
                <a:schemeClr val="dk1"/>
              </a:solidFill>
              <a:latin typeface="Noto Sans TC"/>
              <a:ea typeface="Noto Sans TC"/>
              <a:cs typeface="Noto Sans TC"/>
              <a:sym typeface="Noto Sans TC"/>
            </a:endParaRPr>
          </a:p>
        </p:txBody>
      </p:sp>
      <p:pic>
        <p:nvPicPr>
          <p:cNvPr id="1330" name="Google Shape;1330;p60"/>
          <p:cNvPicPr preferRelativeResize="0"/>
          <p:nvPr/>
        </p:nvPicPr>
        <p:blipFill>
          <a:blip r:embed="rId3">
            <a:alphaModFix/>
          </a:blip>
          <a:stretch>
            <a:fillRect/>
          </a:stretch>
        </p:blipFill>
        <p:spPr>
          <a:xfrm>
            <a:off x="1809888" y="1982038"/>
            <a:ext cx="5524225" cy="21138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36" name="Google Shape;1336;p61"/>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37" name="Google Shape;1337;p61"/>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網頁與資料庫的連接</a:t>
            </a:r>
            <a:endParaRPr>
              <a:latin typeface="Noto Sans TC"/>
              <a:ea typeface="Noto Sans TC"/>
              <a:cs typeface="Noto Sans TC"/>
              <a:sym typeface="Noto Sans TC"/>
            </a:endParaRPr>
          </a:p>
        </p:txBody>
      </p:sp>
      <p:sp>
        <p:nvSpPr>
          <p:cNvPr id="1338" name="Google Shape;1338;p61"/>
          <p:cNvSpPr txBox="1"/>
          <p:nvPr/>
        </p:nvSpPr>
        <p:spPr>
          <a:xfrm>
            <a:off x="2696504" y="3879425"/>
            <a:ext cx="34902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資料回傳後，對每筆資料去做解析</a:t>
            </a:r>
            <a:endParaRPr sz="1200">
              <a:solidFill>
                <a:schemeClr val="dk1"/>
              </a:solidFill>
              <a:latin typeface="Noto Sans TC"/>
              <a:ea typeface="Noto Sans TC"/>
              <a:cs typeface="Noto Sans TC"/>
              <a:sym typeface="Noto Sans TC"/>
            </a:endParaRPr>
          </a:p>
        </p:txBody>
      </p:sp>
      <p:pic>
        <p:nvPicPr>
          <p:cNvPr id="1339" name="Google Shape;1339;p61"/>
          <p:cNvPicPr preferRelativeResize="0"/>
          <p:nvPr/>
        </p:nvPicPr>
        <p:blipFill>
          <a:blip r:embed="rId3">
            <a:alphaModFix/>
          </a:blip>
          <a:stretch>
            <a:fillRect/>
          </a:stretch>
        </p:blipFill>
        <p:spPr>
          <a:xfrm>
            <a:off x="2085950" y="1974938"/>
            <a:ext cx="4972050" cy="1743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6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45" name="Google Shape;1345;p62"/>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46" name="Google Shape;1346;p62"/>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網頁與資料庫的連接</a:t>
            </a:r>
            <a:endParaRPr>
              <a:latin typeface="Noto Sans TC"/>
              <a:ea typeface="Noto Sans TC"/>
              <a:cs typeface="Noto Sans TC"/>
              <a:sym typeface="Noto Sans TC"/>
            </a:endParaRPr>
          </a:p>
        </p:txBody>
      </p:sp>
      <p:sp>
        <p:nvSpPr>
          <p:cNvPr id="1347" name="Google Shape;1347;p62"/>
          <p:cNvSpPr txBox="1"/>
          <p:nvPr/>
        </p:nvSpPr>
        <p:spPr>
          <a:xfrm>
            <a:off x="2471525" y="3879425"/>
            <a:ext cx="39093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將更動後的每個事件加入月曆當中，並以點呈現</a:t>
            </a:r>
            <a:endParaRPr sz="1200">
              <a:solidFill>
                <a:schemeClr val="dk1"/>
              </a:solidFill>
              <a:latin typeface="Noto Sans TC"/>
              <a:ea typeface="Noto Sans TC"/>
              <a:cs typeface="Noto Sans TC"/>
              <a:sym typeface="Noto Sans TC"/>
            </a:endParaRPr>
          </a:p>
        </p:txBody>
      </p:sp>
      <p:pic>
        <p:nvPicPr>
          <p:cNvPr id="1348" name="Google Shape;1348;p62"/>
          <p:cNvPicPr preferRelativeResize="0"/>
          <p:nvPr/>
        </p:nvPicPr>
        <p:blipFill>
          <a:blip r:embed="rId3">
            <a:alphaModFix/>
          </a:blip>
          <a:stretch>
            <a:fillRect/>
          </a:stretch>
        </p:blipFill>
        <p:spPr>
          <a:xfrm>
            <a:off x="1997800" y="1869788"/>
            <a:ext cx="5373112" cy="1953388"/>
          </a:xfrm>
          <a:prstGeom prst="rect">
            <a:avLst/>
          </a:prstGeom>
          <a:noFill/>
          <a:ln>
            <a:noFill/>
          </a:ln>
        </p:spPr>
      </p:pic>
      <p:pic>
        <p:nvPicPr>
          <p:cNvPr id="1349" name="Google Shape;1349;p62"/>
          <p:cNvPicPr preferRelativeResize="0"/>
          <p:nvPr/>
        </p:nvPicPr>
        <p:blipFill>
          <a:blip r:embed="rId4">
            <a:alphaModFix/>
          </a:blip>
          <a:stretch>
            <a:fillRect/>
          </a:stretch>
        </p:blipFill>
        <p:spPr>
          <a:xfrm>
            <a:off x="5056000" y="762425"/>
            <a:ext cx="3628258" cy="1806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6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55" name="Google Shape;1355;p63"/>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56" name="Google Shape;1356;p63"/>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SQL</a:t>
            </a:r>
            <a:endParaRPr>
              <a:latin typeface="Noto Sans TC"/>
              <a:ea typeface="Noto Sans TC"/>
              <a:cs typeface="Noto Sans TC"/>
              <a:sym typeface="Noto Sans TC"/>
            </a:endParaRPr>
          </a:p>
        </p:txBody>
      </p:sp>
      <p:sp>
        <p:nvSpPr>
          <p:cNvPr id="1357" name="Google Shape;1357;p63"/>
          <p:cNvSpPr txBox="1">
            <a:spLocks noGrp="1"/>
          </p:cNvSpPr>
          <p:nvPr>
            <p:ph type="subTitle" idx="1"/>
          </p:nvPr>
        </p:nvSpPr>
        <p:spPr>
          <a:xfrm>
            <a:off x="722375" y="1914450"/>
            <a:ext cx="52317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每日事件顯示(searchADayEvent.php)</a:t>
            </a:r>
            <a:endParaRPr sz="1500">
              <a:solidFill>
                <a:schemeClr val="lt1"/>
              </a:solidFill>
              <a:latin typeface="Noto Sans TC"/>
              <a:ea typeface="Noto Sans TC"/>
              <a:cs typeface="Noto Sans TC"/>
              <a:sym typeface="Noto Sans TC"/>
            </a:endParaRPr>
          </a:p>
        </p:txBody>
      </p:sp>
      <p:sp>
        <p:nvSpPr>
          <p:cNvPr id="1358" name="Google Shape;1358;p63"/>
          <p:cNvSpPr txBox="1"/>
          <p:nvPr/>
        </p:nvSpPr>
        <p:spPr>
          <a:xfrm>
            <a:off x="936125" y="3004100"/>
            <a:ext cx="3844500" cy="1704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900">
                <a:solidFill>
                  <a:schemeClr val="dk1"/>
                </a:solidFill>
                <a:latin typeface="Noto Sans TC"/>
                <a:ea typeface="Noto Sans TC"/>
                <a:cs typeface="Noto Sans TC"/>
                <a:sym typeface="Noto Sans TC"/>
              </a:rPr>
              <a:t> </a:t>
            </a:r>
            <a:r>
              <a:rPr lang="en" sz="1300">
                <a:solidFill>
                  <a:schemeClr val="dk1"/>
                </a:solidFill>
                <a:latin typeface="Noto Sans TC"/>
                <a:ea typeface="Noto Sans TC"/>
                <a:cs typeface="Noto Sans TC"/>
                <a:sym typeface="Noto Sans TC"/>
              </a:rPr>
              <a:t>在user及schedules 的table中查找擁有相同userID且userID和當前使用者之userID相同者且startTime是小於或相等搜尋之日期並且endTime是大於或相等搜尋之日期，顯示符合的所有事件細項(特徵)</a:t>
            </a:r>
            <a:endParaRPr sz="130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a:solidFill>
                <a:schemeClr val="dk1"/>
              </a:solidFill>
              <a:latin typeface="Noto Sans TC"/>
              <a:ea typeface="Noto Sans TC"/>
              <a:cs typeface="Noto Sans TC"/>
              <a:sym typeface="Noto Sans TC"/>
            </a:endParaRPr>
          </a:p>
        </p:txBody>
      </p:sp>
      <p:pic>
        <p:nvPicPr>
          <p:cNvPr id="1359" name="Google Shape;1359;p63"/>
          <p:cNvPicPr preferRelativeResize="0"/>
          <p:nvPr/>
        </p:nvPicPr>
        <p:blipFill>
          <a:blip r:embed="rId3">
            <a:alphaModFix/>
          </a:blip>
          <a:stretch>
            <a:fillRect/>
          </a:stretch>
        </p:blipFill>
        <p:spPr>
          <a:xfrm>
            <a:off x="982775" y="2370300"/>
            <a:ext cx="7827062" cy="402900"/>
          </a:xfrm>
          <a:prstGeom prst="rect">
            <a:avLst/>
          </a:prstGeom>
          <a:noFill/>
          <a:ln>
            <a:noFill/>
          </a:ln>
        </p:spPr>
      </p:pic>
      <p:pic>
        <p:nvPicPr>
          <p:cNvPr id="1360" name="Google Shape;1360;p63"/>
          <p:cNvPicPr preferRelativeResize="0"/>
          <p:nvPr/>
        </p:nvPicPr>
        <p:blipFill>
          <a:blip r:embed="rId4">
            <a:alphaModFix/>
          </a:blip>
          <a:stretch>
            <a:fillRect/>
          </a:stretch>
        </p:blipFill>
        <p:spPr>
          <a:xfrm>
            <a:off x="5954050" y="2915523"/>
            <a:ext cx="2855774" cy="1967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6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66" name="Google Shape;1366;p64"/>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67" name="Google Shape;1367;p64"/>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SQL</a:t>
            </a:r>
            <a:endParaRPr>
              <a:latin typeface="Noto Sans TC"/>
              <a:ea typeface="Noto Sans TC"/>
              <a:cs typeface="Noto Sans TC"/>
              <a:sym typeface="Noto Sans TC"/>
            </a:endParaRPr>
          </a:p>
        </p:txBody>
      </p:sp>
      <p:sp>
        <p:nvSpPr>
          <p:cNvPr id="1368" name="Google Shape;1368;p64"/>
          <p:cNvSpPr txBox="1">
            <a:spLocks noGrp="1"/>
          </p:cNvSpPr>
          <p:nvPr>
            <p:ph type="subTitle" idx="1"/>
          </p:nvPr>
        </p:nvSpPr>
        <p:spPr>
          <a:xfrm>
            <a:off x="722375" y="1914450"/>
            <a:ext cx="5859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新增事件、更新事件(saveAndEditEvent.php)</a:t>
            </a:r>
            <a:endParaRPr sz="1500">
              <a:solidFill>
                <a:schemeClr val="lt1"/>
              </a:solidFill>
              <a:latin typeface="Noto Sans TC"/>
              <a:ea typeface="Noto Sans TC"/>
              <a:cs typeface="Noto Sans TC"/>
              <a:sym typeface="Noto Sans TC"/>
            </a:endParaRPr>
          </a:p>
        </p:txBody>
      </p:sp>
      <p:sp>
        <p:nvSpPr>
          <p:cNvPr id="1369" name="Google Shape;1369;p64"/>
          <p:cNvSpPr txBox="1"/>
          <p:nvPr/>
        </p:nvSpPr>
        <p:spPr>
          <a:xfrm>
            <a:off x="1192700" y="3574100"/>
            <a:ext cx="6401100" cy="1226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700">
                <a:solidFill>
                  <a:schemeClr val="dk1"/>
                </a:solidFill>
                <a:latin typeface="Noto Sans TC"/>
                <a:ea typeface="Noto Sans TC"/>
                <a:cs typeface="Noto Sans TC"/>
                <a:sym typeface="Noto Sans TC"/>
              </a:rPr>
              <a:t> </a:t>
            </a:r>
            <a:r>
              <a:rPr lang="en" sz="1100">
                <a:solidFill>
                  <a:schemeClr val="dk1"/>
                </a:solidFill>
                <a:latin typeface="Noto Sans TC"/>
                <a:ea typeface="Noto Sans TC"/>
                <a:cs typeface="Noto Sans TC"/>
                <a:sym typeface="Noto Sans TC"/>
              </a:rPr>
              <a:t>新增：scheduleID等同當前需修改之scheduleID時，更新符合的所有事件細項(特徵)</a:t>
            </a:r>
            <a:endParaRPr sz="1100">
              <a:solidFill>
                <a:schemeClr val="dk1"/>
              </a:solidFill>
              <a:latin typeface="Noto Sans TC"/>
              <a:ea typeface="Noto Sans TC"/>
              <a:cs typeface="Noto Sans TC"/>
              <a:sym typeface="Noto Sans TC"/>
            </a:endParaRPr>
          </a:p>
          <a:p>
            <a:pPr marL="457200" lvl="0" indent="-304800" algn="l" rtl="0">
              <a:lnSpc>
                <a:spcPct val="115000"/>
              </a:lnSpc>
              <a:spcBef>
                <a:spcPts val="0"/>
              </a:spcBef>
              <a:spcAft>
                <a:spcPts val="0"/>
              </a:spcAft>
              <a:buClr>
                <a:schemeClr val="dk1"/>
              </a:buClr>
              <a:buSzPts val="1200"/>
              <a:buFont typeface="Noto Sans TC"/>
              <a:buChar char="❖"/>
            </a:pPr>
            <a:r>
              <a:rPr lang="en" sz="700">
                <a:solidFill>
                  <a:schemeClr val="dk1"/>
                </a:solidFill>
                <a:latin typeface="Noto Sans TC"/>
                <a:ea typeface="Noto Sans TC"/>
                <a:cs typeface="Noto Sans TC"/>
                <a:sym typeface="Noto Sans TC"/>
              </a:rPr>
              <a:t> </a:t>
            </a:r>
            <a:r>
              <a:rPr lang="en" sz="1100">
                <a:solidFill>
                  <a:schemeClr val="dk1"/>
                </a:solidFill>
                <a:latin typeface="Noto Sans TC"/>
                <a:ea typeface="Noto Sans TC"/>
                <a:cs typeface="Noto Sans TC"/>
                <a:sym typeface="Noto Sans TC"/>
              </a:rPr>
              <a:t>更新：在schedules table中insert into使用者輸入之事件細項(特徵)</a:t>
            </a:r>
            <a:endParaRPr sz="1100">
              <a:solidFill>
                <a:schemeClr val="dk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70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sz="1200">
              <a:solidFill>
                <a:schemeClr val="dk1"/>
              </a:solidFill>
              <a:latin typeface="Noto Sans TC"/>
              <a:ea typeface="Noto Sans TC"/>
              <a:cs typeface="Noto Sans TC"/>
              <a:sym typeface="Noto Sans TC"/>
            </a:endParaRPr>
          </a:p>
        </p:txBody>
      </p:sp>
      <p:pic>
        <p:nvPicPr>
          <p:cNvPr id="1370" name="Google Shape;1370;p64"/>
          <p:cNvPicPr preferRelativeResize="0"/>
          <p:nvPr/>
        </p:nvPicPr>
        <p:blipFill>
          <a:blip r:embed="rId3">
            <a:alphaModFix/>
          </a:blip>
          <a:stretch>
            <a:fillRect/>
          </a:stretch>
        </p:blipFill>
        <p:spPr>
          <a:xfrm>
            <a:off x="1105225" y="2336550"/>
            <a:ext cx="6308374" cy="996350"/>
          </a:xfrm>
          <a:prstGeom prst="rect">
            <a:avLst/>
          </a:prstGeom>
          <a:noFill/>
          <a:ln>
            <a:noFill/>
          </a:ln>
        </p:spPr>
      </p:pic>
      <p:pic>
        <p:nvPicPr>
          <p:cNvPr id="1371" name="Google Shape;1371;p64"/>
          <p:cNvPicPr preferRelativeResize="0"/>
          <p:nvPr/>
        </p:nvPicPr>
        <p:blipFill>
          <a:blip r:embed="rId4">
            <a:alphaModFix/>
          </a:blip>
          <a:stretch>
            <a:fillRect/>
          </a:stretch>
        </p:blipFill>
        <p:spPr>
          <a:xfrm>
            <a:off x="7236150" y="2684512"/>
            <a:ext cx="1537550" cy="2386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6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77" name="Google Shape;1377;p65"/>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78" name="Google Shape;1378;p65"/>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SQL</a:t>
            </a:r>
            <a:endParaRPr>
              <a:latin typeface="Noto Sans TC"/>
              <a:ea typeface="Noto Sans TC"/>
              <a:cs typeface="Noto Sans TC"/>
              <a:sym typeface="Noto Sans TC"/>
            </a:endParaRPr>
          </a:p>
        </p:txBody>
      </p:sp>
      <p:sp>
        <p:nvSpPr>
          <p:cNvPr id="1379" name="Google Shape;1379;p65"/>
          <p:cNvSpPr txBox="1">
            <a:spLocks noGrp="1"/>
          </p:cNvSpPr>
          <p:nvPr>
            <p:ph type="subTitle" idx="1"/>
          </p:nvPr>
        </p:nvSpPr>
        <p:spPr>
          <a:xfrm>
            <a:off x="722375" y="1914450"/>
            <a:ext cx="5859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刪除事件 (deleteEvent.php)</a:t>
            </a:r>
            <a:endParaRPr sz="1500">
              <a:solidFill>
                <a:schemeClr val="lt1"/>
              </a:solidFill>
              <a:latin typeface="Noto Sans TC"/>
              <a:ea typeface="Noto Sans TC"/>
              <a:cs typeface="Noto Sans TC"/>
              <a:sym typeface="Noto Sans TC"/>
            </a:endParaRPr>
          </a:p>
        </p:txBody>
      </p:sp>
      <p:sp>
        <p:nvSpPr>
          <p:cNvPr id="1380" name="Google Shape;1380;p65"/>
          <p:cNvSpPr txBox="1"/>
          <p:nvPr/>
        </p:nvSpPr>
        <p:spPr>
          <a:xfrm>
            <a:off x="930275" y="3238200"/>
            <a:ext cx="6401100" cy="1013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刪除：scheduleID等同當前需刪除之scheduleID時，刪除所有符合的事件細項(特徵)</a:t>
            </a:r>
            <a:endParaRPr sz="1200">
              <a:solidFill>
                <a:schemeClr val="dk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70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sz="1200">
              <a:solidFill>
                <a:schemeClr val="dk1"/>
              </a:solidFill>
              <a:latin typeface="Noto Sans TC"/>
              <a:ea typeface="Noto Sans TC"/>
              <a:cs typeface="Noto Sans TC"/>
              <a:sym typeface="Noto Sans TC"/>
            </a:endParaRPr>
          </a:p>
        </p:txBody>
      </p:sp>
      <p:pic>
        <p:nvPicPr>
          <p:cNvPr id="1381" name="Google Shape;1381;p65"/>
          <p:cNvPicPr preferRelativeResize="0"/>
          <p:nvPr/>
        </p:nvPicPr>
        <p:blipFill>
          <a:blip r:embed="rId3">
            <a:alphaModFix/>
          </a:blip>
          <a:stretch>
            <a:fillRect/>
          </a:stretch>
        </p:blipFill>
        <p:spPr>
          <a:xfrm>
            <a:off x="1190450" y="2568500"/>
            <a:ext cx="6057900" cy="295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6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87" name="Google Shape;1387;p66"/>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88" name="Google Shape;1388;p66"/>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SQL</a:t>
            </a:r>
            <a:endParaRPr>
              <a:latin typeface="Noto Sans TC"/>
              <a:ea typeface="Noto Sans TC"/>
              <a:cs typeface="Noto Sans TC"/>
              <a:sym typeface="Noto Sans TC"/>
            </a:endParaRPr>
          </a:p>
        </p:txBody>
      </p:sp>
      <p:sp>
        <p:nvSpPr>
          <p:cNvPr id="1389" name="Google Shape;1389;p66"/>
          <p:cNvSpPr txBox="1">
            <a:spLocks noGrp="1"/>
          </p:cNvSpPr>
          <p:nvPr>
            <p:ph type="subTitle" idx="1"/>
          </p:nvPr>
        </p:nvSpPr>
        <p:spPr>
          <a:xfrm>
            <a:off x="722375" y="1914450"/>
            <a:ext cx="5859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顯示重複事件(searchRepeatEvent.php)</a:t>
            </a:r>
            <a:endParaRPr sz="1500">
              <a:solidFill>
                <a:schemeClr val="lt1"/>
              </a:solidFill>
              <a:latin typeface="Noto Sans TC"/>
              <a:ea typeface="Noto Sans TC"/>
              <a:cs typeface="Noto Sans TC"/>
              <a:sym typeface="Noto Sans TC"/>
            </a:endParaRPr>
          </a:p>
        </p:txBody>
      </p:sp>
      <p:sp>
        <p:nvSpPr>
          <p:cNvPr id="1390" name="Google Shape;1390;p66"/>
          <p:cNvSpPr txBox="1"/>
          <p:nvPr/>
        </p:nvSpPr>
        <p:spPr>
          <a:xfrm>
            <a:off x="930275" y="3238200"/>
            <a:ext cx="6883500" cy="1226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dirty="0">
                <a:solidFill>
                  <a:schemeClr val="dk1"/>
                </a:solidFill>
                <a:latin typeface="Noto Sans TC"/>
                <a:ea typeface="Noto Sans TC"/>
                <a:cs typeface="Noto Sans TC"/>
                <a:sym typeface="Noto Sans TC"/>
              </a:rPr>
              <a:t>在user及schedules 的table中查找userID和當前使用者之userID相同者且duplicate不為零(擁有重複事件)，顯示所有符合的事件細項(特徵))</a:t>
            </a:r>
            <a:endParaRPr sz="1200" dirty="0">
              <a:solidFill>
                <a:schemeClr val="dk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700" dirty="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sz="1200" dirty="0">
              <a:solidFill>
                <a:schemeClr val="dk1"/>
              </a:solidFill>
              <a:latin typeface="Noto Sans TC"/>
              <a:ea typeface="Noto Sans TC"/>
              <a:cs typeface="Noto Sans TC"/>
              <a:sym typeface="Noto Sans TC"/>
            </a:endParaRPr>
          </a:p>
        </p:txBody>
      </p:sp>
      <p:pic>
        <p:nvPicPr>
          <p:cNvPr id="1391" name="Google Shape;1391;p66"/>
          <p:cNvPicPr preferRelativeResize="0"/>
          <p:nvPr/>
        </p:nvPicPr>
        <p:blipFill>
          <a:blip r:embed="rId3">
            <a:alphaModFix/>
          </a:blip>
          <a:stretch>
            <a:fillRect/>
          </a:stretch>
        </p:blipFill>
        <p:spPr>
          <a:xfrm>
            <a:off x="1057200" y="2456250"/>
            <a:ext cx="7671299" cy="608975"/>
          </a:xfrm>
          <a:prstGeom prst="rect">
            <a:avLst/>
          </a:prstGeom>
          <a:noFill/>
          <a:ln>
            <a:noFill/>
          </a:ln>
        </p:spPr>
      </p:pic>
      <p:pic>
        <p:nvPicPr>
          <p:cNvPr id="1392" name="Google Shape;1392;p66"/>
          <p:cNvPicPr preferRelativeResize="0"/>
          <p:nvPr/>
        </p:nvPicPr>
        <p:blipFill>
          <a:blip r:embed="rId4">
            <a:alphaModFix/>
          </a:blip>
          <a:stretch>
            <a:fillRect/>
          </a:stretch>
        </p:blipFill>
        <p:spPr>
          <a:xfrm>
            <a:off x="6084925" y="236850"/>
            <a:ext cx="2592600" cy="2046425"/>
          </a:xfrm>
          <a:prstGeom prst="rect">
            <a:avLst/>
          </a:prstGeom>
          <a:noFill/>
          <a:ln>
            <a:noFill/>
          </a:ln>
        </p:spPr>
      </p:pic>
      <p:pic>
        <p:nvPicPr>
          <p:cNvPr id="2" name="圖片 1">
            <a:extLst>
              <a:ext uri="{FF2B5EF4-FFF2-40B4-BE49-F238E27FC236}">
                <a16:creationId xmlns:a16="http://schemas.microsoft.com/office/drawing/2014/main" id="{C1E849B6-2C06-4072-9B66-2013AB9C969A}"/>
              </a:ext>
            </a:extLst>
          </p:cNvPr>
          <p:cNvPicPr>
            <a:picLocks noChangeAspect="1"/>
          </p:cNvPicPr>
          <p:nvPr/>
        </p:nvPicPr>
        <p:blipFill>
          <a:blip r:embed="rId5"/>
          <a:stretch>
            <a:fillRect/>
          </a:stretch>
        </p:blipFill>
        <p:spPr>
          <a:xfrm>
            <a:off x="5108153" y="3656980"/>
            <a:ext cx="3704772" cy="11027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6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398" name="Google Shape;1398;p67"/>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399" name="Google Shape;1399;p67"/>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月曆標籤 (swatch.js)</a:t>
            </a:r>
            <a:endParaRPr>
              <a:latin typeface="Noto Sans TC"/>
              <a:ea typeface="Noto Sans TC"/>
              <a:cs typeface="Noto Sans TC"/>
              <a:sym typeface="Noto Sans TC"/>
            </a:endParaRPr>
          </a:p>
        </p:txBody>
      </p:sp>
      <p:sp>
        <p:nvSpPr>
          <p:cNvPr id="1400" name="Google Shape;1400;p67"/>
          <p:cNvSpPr txBox="1">
            <a:spLocks noGrp="1"/>
          </p:cNvSpPr>
          <p:nvPr>
            <p:ph type="subTitle" idx="1"/>
          </p:nvPr>
        </p:nvSpPr>
        <p:spPr>
          <a:xfrm>
            <a:off x="722375" y="1914450"/>
            <a:ext cx="35100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提供自定義標籤功能，用戶可為事件添加顏色標籤以區分不同類型的事件。支援即時編輯標籤，使用戶能夠靈活調整標籤內容。</a:t>
            </a:r>
            <a:endParaRPr sz="1500">
              <a:solidFill>
                <a:schemeClr val="lt1"/>
              </a:solidFill>
              <a:latin typeface="Noto Sans TC"/>
              <a:ea typeface="Noto Sans TC"/>
              <a:cs typeface="Noto Sans TC"/>
              <a:sym typeface="Noto Sans TC"/>
            </a:endParaRPr>
          </a:p>
        </p:txBody>
      </p:sp>
      <p:sp>
        <p:nvSpPr>
          <p:cNvPr id="1401" name="Google Shape;1401;p67"/>
          <p:cNvSpPr txBox="1"/>
          <p:nvPr/>
        </p:nvSpPr>
        <p:spPr>
          <a:xfrm>
            <a:off x="5702250" y="4501524"/>
            <a:ext cx="6883500" cy="1013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dirty="0">
                <a:solidFill>
                  <a:schemeClr val="dk1"/>
                </a:solidFill>
                <a:latin typeface="Noto Sans TC"/>
                <a:ea typeface="Noto Sans TC"/>
                <a:cs typeface="Noto Sans TC"/>
                <a:sym typeface="Noto Sans TC"/>
              </a:rPr>
              <a:t>月曆標籤截圖</a:t>
            </a:r>
            <a:endParaRPr sz="1200" dirty="0">
              <a:solidFill>
                <a:schemeClr val="dk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700" dirty="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sz="1200" dirty="0">
              <a:solidFill>
                <a:schemeClr val="dk1"/>
              </a:solidFill>
              <a:latin typeface="Noto Sans TC"/>
              <a:ea typeface="Noto Sans TC"/>
              <a:cs typeface="Noto Sans TC"/>
              <a:sym typeface="Noto Sans TC"/>
            </a:endParaRPr>
          </a:p>
        </p:txBody>
      </p:sp>
      <p:pic>
        <p:nvPicPr>
          <p:cNvPr id="1402" name="Google Shape;1402;p67"/>
          <p:cNvPicPr preferRelativeResize="0"/>
          <p:nvPr/>
        </p:nvPicPr>
        <p:blipFill>
          <a:blip r:embed="rId3">
            <a:alphaModFix/>
          </a:blip>
          <a:stretch>
            <a:fillRect/>
          </a:stretch>
        </p:blipFill>
        <p:spPr>
          <a:xfrm>
            <a:off x="5544501" y="913892"/>
            <a:ext cx="2242001" cy="3503725"/>
          </a:xfrm>
          <a:prstGeom prst="rect">
            <a:avLst/>
          </a:prstGeom>
          <a:noFill/>
          <a:ln>
            <a:noFill/>
          </a:ln>
        </p:spPr>
      </p:pic>
      <p:pic>
        <p:nvPicPr>
          <p:cNvPr id="2" name="圖片 1">
            <a:extLst>
              <a:ext uri="{FF2B5EF4-FFF2-40B4-BE49-F238E27FC236}">
                <a16:creationId xmlns:a16="http://schemas.microsoft.com/office/drawing/2014/main" id="{5704648D-31B4-424D-B455-A1DA010DAF53}"/>
              </a:ext>
            </a:extLst>
          </p:cNvPr>
          <p:cNvPicPr>
            <a:picLocks noChangeAspect="1"/>
          </p:cNvPicPr>
          <p:nvPr/>
        </p:nvPicPr>
        <p:blipFill>
          <a:blip r:embed="rId4"/>
          <a:stretch>
            <a:fillRect/>
          </a:stretch>
        </p:blipFill>
        <p:spPr>
          <a:xfrm>
            <a:off x="833697" y="3329951"/>
            <a:ext cx="4234917" cy="50665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6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408" name="Google Shape;1408;p68"/>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409" name="Google Shape;1409;p68"/>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SQL</a:t>
            </a:r>
            <a:endParaRPr>
              <a:latin typeface="Noto Sans TC"/>
              <a:ea typeface="Noto Sans TC"/>
              <a:cs typeface="Noto Sans TC"/>
              <a:sym typeface="Noto Sans TC"/>
            </a:endParaRPr>
          </a:p>
        </p:txBody>
      </p:sp>
      <p:sp>
        <p:nvSpPr>
          <p:cNvPr id="1410" name="Google Shape;1410;p68"/>
          <p:cNvSpPr txBox="1">
            <a:spLocks noGrp="1"/>
          </p:cNvSpPr>
          <p:nvPr>
            <p:ph type="subTitle" idx="1"/>
          </p:nvPr>
        </p:nvSpPr>
        <p:spPr>
          <a:xfrm>
            <a:off x="722375" y="1813550"/>
            <a:ext cx="5859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新Tag名稱 (colorTag.php)</a:t>
            </a:r>
            <a:endParaRPr sz="1500">
              <a:solidFill>
                <a:schemeClr val="lt1"/>
              </a:solidFill>
              <a:latin typeface="Noto Sans TC"/>
              <a:ea typeface="Noto Sans TC"/>
              <a:cs typeface="Noto Sans TC"/>
              <a:sym typeface="Noto Sans TC"/>
            </a:endParaRPr>
          </a:p>
        </p:txBody>
      </p:sp>
      <p:sp>
        <p:nvSpPr>
          <p:cNvPr id="1411" name="Google Shape;1411;p68"/>
          <p:cNvSpPr txBox="1"/>
          <p:nvPr/>
        </p:nvSpPr>
        <p:spPr>
          <a:xfrm>
            <a:off x="1001725" y="4453450"/>
            <a:ext cx="8056800" cy="1013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在color_tags的table中查找userID和當前使用者之userID相同者顯示所有符合的事件的所有細項(特徵)</a:t>
            </a:r>
            <a:endParaRPr sz="1200">
              <a:solidFill>
                <a:schemeClr val="dk1"/>
              </a:solidFill>
              <a:latin typeface="Noto Sans TC"/>
              <a:ea typeface="Noto Sans TC"/>
              <a:cs typeface="Noto Sans TC"/>
              <a:sym typeface="Noto Sans TC"/>
            </a:endParaRPr>
          </a:p>
          <a:p>
            <a:pPr marL="0" lvl="0" indent="0" algn="l" rtl="0">
              <a:lnSpc>
                <a:spcPct val="115000"/>
              </a:lnSpc>
              <a:spcBef>
                <a:spcPts val="1200"/>
              </a:spcBef>
              <a:spcAft>
                <a:spcPts val="0"/>
              </a:spcAft>
              <a:buNone/>
            </a:pPr>
            <a:endParaRPr sz="700">
              <a:solidFill>
                <a:schemeClr val="dk1"/>
              </a:solidFill>
              <a:latin typeface="Noto Sans TC"/>
              <a:ea typeface="Noto Sans TC"/>
              <a:cs typeface="Noto Sans TC"/>
              <a:sym typeface="Noto Sans TC"/>
            </a:endParaRPr>
          </a:p>
          <a:p>
            <a:pPr marL="457200" lvl="0" indent="0" algn="ctr" rtl="0">
              <a:lnSpc>
                <a:spcPct val="115000"/>
              </a:lnSpc>
              <a:spcBef>
                <a:spcPts val="1200"/>
              </a:spcBef>
              <a:spcAft>
                <a:spcPts val="1200"/>
              </a:spcAft>
              <a:buNone/>
            </a:pPr>
            <a:endParaRPr sz="1200">
              <a:solidFill>
                <a:schemeClr val="dk1"/>
              </a:solidFill>
              <a:latin typeface="Noto Sans TC"/>
              <a:ea typeface="Noto Sans TC"/>
              <a:cs typeface="Noto Sans TC"/>
              <a:sym typeface="Noto Sans TC"/>
            </a:endParaRPr>
          </a:p>
        </p:txBody>
      </p:sp>
      <p:sp>
        <p:nvSpPr>
          <p:cNvPr id="1412" name="Google Shape;1412;p68"/>
          <p:cNvSpPr txBox="1">
            <a:spLocks noGrp="1"/>
          </p:cNvSpPr>
          <p:nvPr>
            <p:ph type="subTitle" idx="1"/>
          </p:nvPr>
        </p:nvSpPr>
        <p:spPr>
          <a:xfrm>
            <a:off x="722375" y="3748442"/>
            <a:ext cx="58596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顯示使用者設定的Tag(searchColorTag.php)</a:t>
            </a:r>
            <a:endParaRPr sz="1500">
              <a:solidFill>
                <a:schemeClr val="lt1"/>
              </a:solidFill>
              <a:latin typeface="Noto Sans TC"/>
              <a:ea typeface="Noto Sans TC"/>
              <a:cs typeface="Noto Sans TC"/>
              <a:sym typeface="Noto Sans TC"/>
            </a:endParaRPr>
          </a:p>
        </p:txBody>
      </p:sp>
      <p:pic>
        <p:nvPicPr>
          <p:cNvPr id="1413" name="Google Shape;1413;p68"/>
          <p:cNvPicPr preferRelativeResize="0"/>
          <p:nvPr/>
        </p:nvPicPr>
        <p:blipFill>
          <a:blip r:embed="rId3">
            <a:alphaModFix/>
          </a:blip>
          <a:stretch>
            <a:fillRect/>
          </a:stretch>
        </p:blipFill>
        <p:spPr>
          <a:xfrm>
            <a:off x="1234576" y="2185125"/>
            <a:ext cx="5271599" cy="1580675"/>
          </a:xfrm>
          <a:prstGeom prst="rect">
            <a:avLst/>
          </a:prstGeom>
          <a:noFill/>
          <a:ln>
            <a:noFill/>
          </a:ln>
        </p:spPr>
      </p:pic>
      <p:pic>
        <p:nvPicPr>
          <p:cNvPr id="1414" name="Google Shape;1414;p68"/>
          <p:cNvPicPr preferRelativeResize="0"/>
          <p:nvPr/>
        </p:nvPicPr>
        <p:blipFill>
          <a:blip r:embed="rId4">
            <a:alphaModFix/>
          </a:blip>
          <a:stretch>
            <a:fillRect/>
          </a:stretch>
        </p:blipFill>
        <p:spPr>
          <a:xfrm>
            <a:off x="1234575" y="4137375"/>
            <a:ext cx="5773100" cy="271675"/>
          </a:xfrm>
          <a:prstGeom prst="rect">
            <a:avLst/>
          </a:prstGeom>
          <a:noFill/>
          <a:ln>
            <a:noFill/>
          </a:ln>
        </p:spPr>
      </p:pic>
      <p:pic>
        <p:nvPicPr>
          <p:cNvPr id="2" name="圖片 1">
            <a:extLst>
              <a:ext uri="{FF2B5EF4-FFF2-40B4-BE49-F238E27FC236}">
                <a16:creationId xmlns:a16="http://schemas.microsoft.com/office/drawing/2014/main" id="{D91F3483-D7B7-450D-B855-4E1238ED1D25}"/>
              </a:ext>
            </a:extLst>
          </p:cNvPr>
          <p:cNvPicPr>
            <a:picLocks noChangeAspect="1"/>
          </p:cNvPicPr>
          <p:nvPr/>
        </p:nvPicPr>
        <p:blipFill>
          <a:blip r:embed="rId5"/>
          <a:stretch>
            <a:fillRect/>
          </a:stretch>
        </p:blipFill>
        <p:spPr>
          <a:xfrm>
            <a:off x="3802380" y="1406292"/>
            <a:ext cx="5021580" cy="60076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430" name="Google Shape;1430;p70"/>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431" name="Google Shape;1431;p70"/>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數據安全</a:t>
            </a:r>
            <a:endParaRPr>
              <a:latin typeface="Noto Sans TC"/>
              <a:ea typeface="Noto Sans TC"/>
              <a:cs typeface="Noto Sans TC"/>
              <a:sym typeface="Noto Sans TC"/>
            </a:endParaRPr>
          </a:p>
        </p:txBody>
      </p:sp>
      <p:sp>
        <p:nvSpPr>
          <p:cNvPr id="1432" name="Google Shape;1432;p70"/>
          <p:cNvSpPr txBox="1"/>
          <p:nvPr/>
        </p:nvSpPr>
        <p:spPr>
          <a:xfrm>
            <a:off x="3898225" y="3880700"/>
            <a:ext cx="39093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密碼加密程式碼</a:t>
            </a:r>
            <a:endParaRPr sz="1200">
              <a:solidFill>
                <a:schemeClr val="dk1"/>
              </a:solidFill>
              <a:latin typeface="Noto Sans TC"/>
              <a:ea typeface="Noto Sans TC"/>
              <a:cs typeface="Noto Sans TC"/>
              <a:sym typeface="Noto Sans TC"/>
            </a:endParaRPr>
          </a:p>
        </p:txBody>
      </p:sp>
      <p:sp>
        <p:nvSpPr>
          <p:cNvPr id="1433" name="Google Shape;1433;p70"/>
          <p:cNvSpPr txBox="1">
            <a:spLocks noGrp="1"/>
          </p:cNvSpPr>
          <p:nvPr>
            <p:ph type="subTitle" idx="1"/>
          </p:nvPr>
        </p:nvSpPr>
        <p:spPr>
          <a:xfrm>
            <a:off x="722375" y="1813550"/>
            <a:ext cx="27609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本專案中，我們將使用對稱式加密來保障使用者帳號密碼的安全性。</a:t>
            </a:r>
            <a:endParaRPr sz="1500">
              <a:solidFill>
                <a:schemeClr val="lt1"/>
              </a:solidFill>
              <a:latin typeface="Noto Sans TC"/>
              <a:ea typeface="Noto Sans TC"/>
              <a:cs typeface="Noto Sans TC"/>
              <a:sym typeface="Noto Sans TC"/>
            </a:endParaRPr>
          </a:p>
          <a:p>
            <a:pPr marL="9144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pic>
        <p:nvPicPr>
          <p:cNvPr id="1434" name="Google Shape;1434;p70"/>
          <p:cNvPicPr preferRelativeResize="0"/>
          <p:nvPr/>
        </p:nvPicPr>
        <p:blipFill>
          <a:blip r:embed="rId3">
            <a:alphaModFix/>
          </a:blip>
          <a:stretch>
            <a:fillRect/>
          </a:stretch>
        </p:blipFill>
        <p:spPr>
          <a:xfrm>
            <a:off x="3755675" y="1147975"/>
            <a:ext cx="4665900" cy="2625451"/>
          </a:xfrm>
          <a:prstGeom prst="rect">
            <a:avLst/>
          </a:prstGeom>
          <a:noFill/>
          <a:ln>
            <a:noFill/>
          </a:ln>
        </p:spPr>
      </p:pic>
      <p:pic>
        <p:nvPicPr>
          <p:cNvPr id="8" name="圖片 7">
            <a:extLst>
              <a:ext uri="{FF2B5EF4-FFF2-40B4-BE49-F238E27FC236}">
                <a16:creationId xmlns:a16="http://schemas.microsoft.com/office/drawing/2014/main" id="{5E330120-FB8E-4EDB-A6B5-AF01CCBDA885}"/>
              </a:ext>
            </a:extLst>
          </p:cNvPr>
          <p:cNvPicPr>
            <a:picLocks noChangeAspect="1"/>
          </p:cNvPicPr>
          <p:nvPr/>
        </p:nvPicPr>
        <p:blipFill>
          <a:blip r:embed="rId4"/>
          <a:stretch>
            <a:fillRect/>
          </a:stretch>
        </p:blipFill>
        <p:spPr>
          <a:xfrm>
            <a:off x="851915" y="3225302"/>
            <a:ext cx="3352959" cy="13011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7"/>
          <p:cNvSpPr txBox="1">
            <a:spLocks noGrp="1"/>
          </p:cNvSpPr>
          <p:nvPr>
            <p:ph type="title"/>
          </p:nvPr>
        </p:nvSpPr>
        <p:spPr>
          <a:xfrm>
            <a:off x="722375" y="539500"/>
            <a:ext cx="7699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開發動機</a:t>
            </a:r>
            <a:endParaRPr>
              <a:latin typeface="Noto Sans TC"/>
              <a:ea typeface="Noto Sans TC"/>
              <a:cs typeface="Noto Sans TC"/>
              <a:sym typeface="Noto Sans TC"/>
            </a:endParaRPr>
          </a:p>
        </p:txBody>
      </p:sp>
      <p:sp>
        <p:nvSpPr>
          <p:cNvPr id="1017" name="Google Shape;1017;p37"/>
          <p:cNvSpPr txBox="1">
            <a:spLocks noGrp="1"/>
          </p:cNvSpPr>
          <p:nvPr>
            <p:ph type="body" idx="1"/>
          </p:nvPr>
        </p:nvSpPr>
        <p:spPr>
          <a:xfrm>
            <a:off x="722375" y="1648500"/>
            <a:ext cx="3986700" cy="21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Noto Sans TC"/>
                <a:ea typeface="Noto Sans TC"/>
                <a:cs typeface="Noto Sans TC"/>
                <a:sym typeface="Noto Sans TC"/>
              </a:rPr>
              <a:t>本專題的開發動機旨在提供使用者一個直觀且易於操作的多功能日曆及網站，以有效地管理事件和行程以提升使用者的日常生活和工作效率。</a:t>
            </a:r>
            <a:endParaRPr sz="1500">
              <a:solidFill>
                <a:schemeClr val="lt1"/>
              </a:solidFill>
              <a:latin typeface="Noto Sans TC"/>
              <a:ea typeface="Noto Sans TC"/>
              <a:cs typeface="Noto Sans TC"/>
              <a:sym typeface="Noto Sans TC"/>
            </a:endParaRPr>
          </a:p>
          <a:p>
            <a:pPr marL="0" lvl="0" indent="0" algn="l" rtl="0">
              <a:spcBef>
                <a:spcPts val="1200"/>
              </a:spcBef>
              <a:spcAft>
                <a:spcPts val="0"/>
              </a:spcAft>
              <a:buNone/>
            </a:pPr>
            <a:r>
              <a:rPr lang="en" sz="1500">
                <a:solidFill>
                  <a:schemeClr val="lt1"/>
                </a:solidFill>
                <a:latin typeface="Noto Sans TC"/>
                <a:ea typeface="Noto Sans TC"/>
                <a:cs typeface="Noto Sans TC"/>
                <a:sym typeface="Noto Sans TC"/>
              </a:rPr>
              <a:t>此頁面整合多項實用功能，包括日曆管理、搜尋、標籤自定義等，讓使用者能夠輕鬆查看、新增和編輯事件，同時能夠快速地瀏覽不同的月份和日期。</a:t>
            </a:r>
            <a:endParaRPr>
              <a:solidFill>
                <a:schemeClr val="lt1"/>
              </a:solidFill>
              <a:latin typeface="Noto Sans TC"/>
              <a:ea typeface="Noto Sans TC"/>
              <a:cs typeface="Noto Sans TC"/>
              <a:sym typeface="Noto Sans TC"/>
            </a:endParaRPr>
          </a:p>
          <a:p>
            <a:pPr marL="0" lvl="0" indent="0" algn="l" rtl="0">
              <a:spcBef>
                <a:spcPts val="1200"/>
              </a:spcBef>
              <a:spcAft>
                <a:spcPts val="1200"/>
              </a:spcAft>
              <a:buNone/>
            </a:pPr>
            <a:endParaRPr>
              <a:latin typeface="Noto Sans TC"/>
              <a:ea typeface="Noto Sans TC"/>
              <a:cs typeface="Noto Sans TC"/>
              <a:sym typeface="Noto Sans TC"/>
            </a:endParaRPr>
          </a:p>
        </p:txBody>
      </p:sp>
      <p:grpSp>
        <p:nvGrpSpPr>
          <p:cNvPr id="1018" name="Google Shape;1018;p37"/>
          <p:cNvGrpSpPr/>
          <p:nvPr/>
        </p:nvGrpSpPr>
        <p:grpSpPr>
          <a:xfrm>
            <a:off x="5309025" y="1748650"/>
            <a:ext cx="3834975" cy="3394725"/>
            <a:chOff x="5309025" y="1748650"/>
            <a:chExt cx="3834975" cy="3394725"/>
          </a:xfrm>
        </p:grpSpPr>
        <p:sp>
          <p:nvSpPr>
            <p:cNvPr id="1019" name="Google Shape;1019;p37"/>
            <p:cNvSpPr/>
            <p:nvPr/>
          </p:nvSpPr>
          <p:spPr>
            <a:xfrm flipH="1">
              <a:off x="6093300" y="2443375"/>
              <a:ext cx="3050700" cy="27000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020" name="Google Shape;1020;p37"/>
            <p:cNvSpPr/>
            <p:nvPr/>
          </p:nvSpPr>
          <p:spPr>
            <a:xfrm>
              <a:off x="530902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021" name="Google Shape;1021;p37"/>
            <p:cNvGrpSpPr/>
            <p:nvPr/>
          </p:nvGrpSpPr>
          <p:grpSpPr>
            <a:xfrm>
              <a:off x="7041175" y="1748650"/>
              <a:ext cx="986125" cy="2095500"/>
              <a:chOff x="7631225" y="2241175"/>
              <a:chExt cx="986125" cy="2095500"/>
            </a:xfrm>
          </p:grpSpPr>
          <p:cxnSp>
            <p:nvCxnSpPr>
              <p:cNvPr id="1022" name="Google Shape;1022;p37"/>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3" name="Google Shape;1023;p37"/>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4" name="Google Shape;1024;p37"/>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5" name="Google Shape;1025;p37"/>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6" name="Google Shape;1026;p37"/>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7" name="Google Shape;1027;p37"/>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8" name="Google Shape;1028;p37"/>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29" name="Google Shape;1029;p37"/>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0" name="Google Shape;1030;p37"/>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1" name="Google Shape;1031;p37"/>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2" name="Google Shape;1032;p37"/>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3" name="Google Shape;1033;p37"/>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4" name="Google Shape;1034;p37"/>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35" name="Google Shape;1035;p37"/>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grpSp>
      <p:pic>
        <p:nvPicPr>
          <p:cNvPr id="1036" name="Google Shape;1036;p37"/>
          <p:cNvPicPr preferRelativeResize="0"/>
          <p:nvPr/>
        </p:nvPicPr>
        <p:blipFill>
          <a:blip r:embed="rId3">
            <a:alphaModFix/>
          </a:blip>
          <a:stretch>
            <a:fillRect/>
          </a:stretch>
        </p:blipFill>
        <p:spPr>
          <a:xfrm>
            <a:off x="5126875" y="874350"/>
            <a:ext cx="3424800" cy="3394800"/>
          </a:xfrm>
          <a:prstGeom prst="roundRect">
            <a:avLst>
              <a:gd name="adj" fmla="val 16667"/>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7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程式碼說明</a:t>
            </a:r>
            <a:endParaRPr sz="3000">
              <a:solidFill>
                <a:srgbClr val="000000"/>
              </a:solidFill>
              <a:latin typeface="Noto Sans TC"/>
              <a:ea typeface="Noto Sans TC"/>
              <a:cs typeface="Noto Sans TC"/>
              <a:sym typeface="Noto Sans TC"/>
            </a:endParaRPr>
          </a:p>
        </p:txBody>
      </p:sp>
      <p:sp>
        <p:nvSpPr>
          <p:cNvPr id="1440" name="Google Shape;1440;p71"/>
          <p:cNvSpPr txBox="1">
            <a:spLocks noGrp="1"/>
          </p:cNvSpPr>
          <p:nvPr>
            <p:ph type="subTitle" idx="1"/>
          </p:nvPr>
        </p:nvSpPr>
        <p:spPr>
          <a:xfrm>
            <a:off x="722375" y="1711100"/>
            <a:ext cx="2592600" cy="857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0" lvl="0" indent="0" algn="l" rtl="0">
              <a:spcBef>
                <a:spcPts val="0"/>
              </a:spcBef>
              <a:spcAft>
                <a:spcPts val="0"/>
              </a:spcAft>
              <a:buNone/>
            </a:pPr>
            <a:endParaRPr>
              <a:solidFill>
                <a:schemeClr val="lt1"/>
              </a:solidFill>
              <a:latin typeface="Noto Sans TC"/>
              <a:ea typeface="Noto Sans TC"/>
              <a:cs typeface="Noto Sans TC"/>
              <a:sym typeface="Noto Sans TC"/>
            </a:endParaRPr>
          </a:p>
          <a:p>
            <a:pPr marL="457200" lvl="0" indent="0" algn="l" rtl="0">
              <a:spcBef>
                <a:spcPts val="0"/>
              </a:spcBef>
              <a:spcAft>
                <a:spcPts val="0"/>
              </a:spcAft>
              <a:buNone/>
            </a:pPr>
            <a:endParaRPr>
              <a:solidFill>
                <a:schemeClr val="lt1"/>
              </a:solidFill>
              <a:latin typeface="Noto Sans TC"/>
              <a:ea typeface="Noto Sans TC"/>
              <a:cs typeface="Noto Sans TC"/>
              <a:sym typeface="Noto Sans TC"/>
            </a:endParaRPr>
          </a:p>
        </p:txBody>
      </p:sp>
      <p:sp>
        <p:nvSpPr>
          <p:cNvPr id="1441" name="Google Shape;1441;p71"/>
          <p:cNvSpPr txBox="1">
            <a:spLocks noGrp="1"/>
          </p:cNvSpPr>
          <p:nvPr>
            <p:ph type="subTitle" idx="3"/>
          </p:nvPr>
        </p:nvSpPr>
        <p:spPr>
          <a:xfrm>
            <a:off x="722375" y="1410650"/>
            <a:ext cx="3967200" cy="4029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
                <a:latin typeface="Noto Sans TC"/>
                <a:ea typeface="Noto Sans TC"/>
                <a:cs typeface="Noto Sans TC"/>
                <a:sym typeface="Noto Sans TC"/>
              </a:rPr>
              <a:t>數據安全</a:t>
            </a:r>
            <a:endParaRPr>
              <a:latin typeface="Noto Sans TC"/>
              <a:ea typeface="Noto Sans TC"/>
              <a:cs typeface="Noto Sans TC"/>
              <a:sym typeface="Noto Sans TC"/>
            </a:endParaRPr>
          </a:p>
        </p:txBody>
      </p:sp>
      <p:sp>
        <p:nvSpPr>
          <p:cNvPr id="1442" name="Google Shape;1442;p71"/>
          <p:cNvSpPr txBox="1"/>
          <p:nvPr/>
        </p:nvSpPr>
        <p:spPr>
          <a:xfrm>
            <a:off x="4048800" y="3066350"/>
            <a:ext cx="3909300" cy="369300"/>
          </a:xfrm>
          <a:prstGeom prst="rect">
            <a:avLst/>
          </a:prstGeom>
          <a:noFill/>
          <a:ln>
            <a:noFill/>
          </a:ln>
        </p:spPr>
        <p:txBody>
          <a:bodyPr spcFirstLastPara="1" wrap="square" lIns="91425" tIns="91425" rIns="91425" bIns="91425" anchor="t" anchorCtr="0">
            <a:spAutoFit/>
          </a:bodyPr>
          <a:lstStyle/>
          <a:p>
            <a:pPr marL="457200" lvl="0" indent="-304800" algn="ctr" rtl="0">
              <a:lnSpc>
                <a:spcPct val="115000"/>
              </a:lnSpc>
              <a:spcBef>
                <a:spcPts val="1200"/>
              </a:spcBef>
              <a:spcAft>
                <a:spcPts val="0"/>
              </a:spcAft>
              <a:buClr>
                <a:schemeClr val="dk1"/>
              </a:buClr>
              <a:buSzPts val="1200"/>
              <a:buFont typeface="Noto Sans TC"/>
              <a:buChar char="❖"/>
            </a:pPr>
            <a:r>
              <a:rPr lang="en" sz="1200">
                <a:solidFill>
                  <a:schemeClr val="dk1"/>
                </a:solidFill>
                <a:latin typeface="Noto Sans TC"/>
                <a:ea typeface="Noto Sans TC"/>
                <a:cs typeface="Noto Sans TC"/>
                <a:sym typeface="Noto Sans TC"/>
              </a:rPr>
              <a:t>密碼解密程式碼</a:t>
            </a:r>
            <a:endParaRPr sz="1200">
              <a:solidFill>
                <a:schemeClr val="dk1"/>
              </a:solidFill>
              <a:latin typeface="Noto Sans TC"/>
              <a:ea typeface="Noto Sans TC"/>
              <a:cs typeface="Noto Sans TC"/>
              <a:sym typeface="Noto Sans TC"/>
            </a:endParaRPr>
          </a:p>
        </p:txBody>
      </p:sp>
      <p:sp>
        <p:nvSpPr>
          <p:cNvPr id="1443" name="Google Shape;1443;p71"/>
          <p:cNvSpPr txBox="1">
            <a:spLocks noGrp="1"/>
          </p:cNvSpPr>
          <p:nvPr>
            <p:ph type="subTitle" idx="1"/>
          </p:nvPr>
        </p:nvSpPr>
        <p:spPr>
          <a:xfrm>
            <a:off x="722375" y="1813550"/>
            <a:ext cx="2760900" cy="85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Noto Sans TC"/>
              <a:buChar char="●"/>
            </a:pPr>
            <a:r>
              <a:rPr lang="en" sz="1500">
                <a:solidFill>
                  <a:schemeClr val="lt1"/>
                </a:solidFill>
                <a:latin typeface="Noto Sans TC"/>
                <a:ea typeface="Noto Sans TC"/>
                <a:cs typeface="Noto Sans TC"/>
                <a:sym typeface="Noto Sans TC"/>
              </a:rPr>
              <a:t>本專案中，我們將使用對稱式加密來保障使用者帳號密碼的安全性。</a:t>
            </a:r>
            <a:endParaRPr sz="1500">
              <a:solidFill>
                <a:schemeClr val="lt1"/>
              </a:solidFill>
              <a:latin typeface="Noto Sans TC"/>
              <a:ea typeface="Noto Sans TC"/>
              <a:cs typeface="Noto Sans TC"/>
              <a:sym typeface="Noto Sans TC"/>
            </a:endParaRPr>
          </a:p>
          <a:p>
            <a:pPr marL="914400" lvl="0" indent="0" algn="l" rtl="0">
              <a:spcBef>
                <a:spcPts val="0"/>
              </a:spcBef>
              <a:spcAft>
                <a:spcPts val="0"/>
              </a:spcAft>
              <a:buNone/>
            </a:pPr>
            <a:endParaRPr sz="1500">
              <a:solidFill>
                <a:schemeClr val="lt1"/>
              </a:solidFill>
              <a:latin typeface="Noto Sans TC"/>
              <a:ea typeface="Noto Sans TC"/>
              <a:cs typeface="Noto Sans TC"/>
              <a:sym typeface="Noto Sans TC"/>
            </a:endParaRPr>
          </a:p>
        </p:txBody>
      </p:sp>
      <p:pic>
        <p:nvPicPr>
          <p:cNvPr id="1444" name="Google Shape;1444;p71"/>
          <p:cNvPicPr preferRelativeResize="0"/>
          <p:nvPr/>
        </p:nvPicPr>
        <p:blipFill>
          <a:blip r:embed="rId3">
            <a:alphaModFix/>
          </a:blip>
          <a:stretch>
            <a:fillRect/>
          </a:stretch>
        </p:blipFill>
        <p:spPr>
          <a:xfrm>
            <a:off x="3609525" y="1981525"/>
            <a:ext cx="5282239" cy="956525"/>
          </a:xfrm>
          <a:prstGeom prst="rect">
            <a:avLst/>
          </a:prstGeom>
          <a:noFill/>
          <a:ln>
            <a:noFill/>
          </a:ln>
        </p:spPr>
      </p:pic>
      <p:pic>
        <p:nvPicPr>
          <p:cNvPr id="9" name="圖片 8">
            <a:extLst>
              <a:ext uri="{FF2B5EF4-FFF2-40B4-BE49-F238E27FC236}">
                <a16:creationId xmlns:a16="http://schemas.microsoft.com/office/drawing/2014/main" id="{095B4344-4E7A-4569-8B99-5AF89CB49239}"/>
              </a:ext>
            </a:extLst>
          </p:cNvPr>
          <p:cNvPicPr>
            <a:picLocks noChangeAspect="1"/>
          </p:cNvPicPr>
          <p:nvPr/>
        </p:nvPicPr>
        <p:blipFill>
          <a:blip r:embed="rId4"/>
          <a:stretch>
            <a:fillRect/>
          </a:stretch>
        </p:blipFill>
        <p:spPr>
          <a:xfrm>
            <a:off x="851915" y="3225302"/>
            <a:ext cx="3352959" cy="130114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參考資料</a:t>
            </a:r>
            <a:endParaRPr>
              <a:latin typeface="Noto Sans TC"/>
              <a:ea typeface="Noto Sans TC"/>
              <a:cs typeface="Noto Sans TC"/>
              <a:sym typeface="Noto Sans TC"/>
            </a:endParaRPr>
          </a:p>
        </p:txBody>
      </p:sp>
      <p:sp>
        <p:nvSpPr>
          <p:cNvPr id="1519" name="Google Shape;1519;p74"/>
          <p:cNvSpPr txBox="1">
            <a:spLocks noGrp="1"/>
          </p:cNvSpPr>
          <p:nvPr>
            <p:ph type="body" idx="1"/>
          </p:nvPr>
        </p:nvSpPr>
        <p:spPr>
          <a:xfrm>
            <a:off x="722375" y="1187600"/>
            <a:ext cx="7699200" cy="12006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Char char="●"/>
            </a:pPr>
            <a:r>
              <a:rPr lang="en" sz="1400" u="sng">
                <a:solidFill>
                  <a:schemeClr val="hlink"/>
                </a:solidFill>
                <a:latin typeface="Arial"/>
                <a:ea typeface="Arial"/>
                <a:cs typeface="Arial"/>
                <a:sym typeface="Arial"/>
                <a:hlinkClick r:id="rId3"/>
              </a:rPr>
              <a:t>https://github.com/portexe/VanillaCalendar</a:t>
            </a:r>
            <a:br>
              <a:rPr lang="en" sz="1400" u="sng">
                <a:solidFill>
                  <a:schemeClr val="hlink"/>
                </a:solidFill>
                <a:latin typeface="Arial"/>
                <a:ea typeface="Arial"/>
                <a:cs typeface="Arial"/>
                <a:sym typeface="Arial"/>
                <a:hlinkClick r:id="rId3"/>
              </a:rPr>
            </a:br>
            <a:endParaRPr sz="1400"/>
          </a:p>
          <a:p>
            <a:pPr marL="457200" lvl="0" indent="-317500" algn="l" rtl="0">
              <a:lnSpc>
                <a:spcPct val="115000"/>
              </a:lnSpc>
              <a:spcBef>
                <a:spcPts val="0"/>
              </a:spcBef>
              <a:spcAft>
                <a:spcPts val="0"/>
              </a:spcAft>
              <a:buSzPts val="1400"/>
              <a:buChar char="●"/>
            </a:pPr>
            <a:r>
              <a:rPr lang="en" sz="140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1400" u="sng">
                <a:solidFill>
                  <a:schemeClr val="hlink"/>
                </a:solidFill>
                <a:latin typeface="Arial"/>
                <a:ea typeface="Arial"/>
                <a:cs typeface="Arial"/>
                <a:sym typeface="Arial"/>
                <a:hlinkClick r:id="rId4"/>
              </a:rPr>
              <a:t>https://materializecss.com/</a:t>
            </a:r>
            <a:endParaRPr sz="1400" u="sng">
              <a:solidFill>
                <a:schemeClr val="hlink"/>
              </a:solidFill>
              <a:latin typeface="Arial"/>
              <a:ea typeface="Arial"/>
              <a:cs typeface="Arial"/>
              <a:sym typeface="Arial"/>
            </a:endParaRPr>
          </a:p>
          <a:p>
            <a:pPr marL="457200" lvl="0" indent="0" algn="l" rtl="0">
              <a:lnSpc>
                <a:spcPct val="100000"/>
              </a:lnSpc>
              <a:spcBef>
                <a:spcPts val="1200"/>
              </a:spcBef>
              <a:spcAft>
                <a:spcPts val="0"/>
              </a:spcAft>
              <a:buNone/>
            </a:pPr>
            <a:endParaRPr/>
          </a:p>
        </p:txBody>
      </p:sp>
      <p:sp>
        <p:nvSpPr>
          <p:cNvPr id="1520" name="Google Shape;1520;p74"/>
          <p:cNvSpPr/>
          <p:nvPr/>
        </p:nvSpPr>
        <p:spPr>
          <a:xfrm>
            <a:off x="848975" y="2678050"/>
            <a:ext cx="1808400" cy="1808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1" name="Google Shape;1521;p74"/>
          <p:cNvSpPr/>
          <p:nvPr/>
        </p:nvSpPr>
        <p:spPr>
          <a:xfrm>
            <a:off x="3250975" y="3361400"/>
            <a:ext cx="1090500" cy="1090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2" name="Google Shape;1522;p74"/>
          <p:cNvSpPr/>
          <p:nvPr/>
        </p:nvSpPr>
        <p:spPr>
          <a:xfrm>
            <a:off x="2878250" y="2712600"/>
            <a:ext cx="1090500" cy="1090500"/>
          </a:xfrm>
          <a:prstGeom prst="roundRect">
            <a:avLst>
              <a:gd name="adj" fmla="val 16667"/>
            </a:avLst>
          </a:prstGeom>
          <a:solidFill>
            <a:srgbClr val="63DBF5">
              <a:alpha val="689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3" name="Google Shape;1523;p74"/>
          <p:cNvSpPr/>
          <p:nvPr/>
        </p:nvSpPr>
        <p:spPr>
          <a:xfrm>
            <a:off x="4935075" y="3361400"/>
            <a:ext cx="1090500" cy="1090500"/>
          </a:xfrm>
          <a:prstGeom prst="roundRect">
            <a:avLst>
              <a:gd name="adj" fmla="val 16667"/>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4" name="Google Shape;1524;p74"/>
          <p:cNvSpPr/>
          <p:nvPr/>
        </p:nvSpPr>
        <p:spPr>
          <a:xfrm>
            <a:off x="4562350" y="2712600"/>
            <a:ext cx="1090500" cy="10905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5" name="Google Shape;1525;p74"/>
          <p:cNvSpPr/>
          <p:nvPr/>
        </p:nvSpPr>
        <p:spPr>
          <a:xfrm>
            <a:off x="6619175" y="3361400"/>
            <a:ext cx="1090500" cy="1090500"/>
          </a:xfrm>
          <a:prstGeom prst="roundRect">
            <a:avLst>
              <a:gd name="adj" fmla="val 16667"/>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6" name="Google Shape;1526;p74"/>
          <p:cNvSpPr/>
          <p:nvPr/>
        </p:nvSpPr>
        <p:spPr>
          <a:xfrm>
            <a:off x="6246450" y="2712600"/>
            <a:ext cx="1090500" cy="1090500"/>
          </a:xfrm>
          <a:prstGeom prst="roundRect">
            <a:avLst>
              <a:gd name="adj" fmla="val 16667"/>
            </a:avLst>
          </a:prstGeom>
          <a:solidFill>
            <a:srgbClr val="006DF5">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527" name="Google Shape;1527;p74"/>
          <p:cNvGrpSpPr/>
          <p:nvPr/>
        </p:nvGrpSpPr>
        <p:grpSpPr>
          <a:xfrm>
            <a:off x="7985825" y="3074850"/>
            <a:ext cx="309200" cy="1014800"/>
            <a:chOff x="7978925" y="2940325"/>
            <a:chExt cx="309200" cy="1014800"/>
          </a:xfrm>
        </p:grpSpPr>
        <p:sp>
          <p:nvSpPr>
            <p:cNvPr id="1528" name="Google Shape;1528;p74"/>
            <p:cNvSpPr/>
            <p:nvPr/>
          </p:nvSpPr>
          <p:spPr>
            <a:xfrm>
              <a:off x="7978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29" name="Google Shape;1529;p74"/>
            <p:cNvSpPr/>
            <p:nvPr/>
          </p:nvSpPr>
          <p:spPr>
            <a:xfrm>
              <a:off x="8105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0" name="Google Shape;1530;p74"/>
            <p:cNvSpPr/>
            <p:nvPr/>
          </p:nvSpPr>
          <p:spPr>
            <a:xfrm>
              <a:off x="8232925" y="29403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1" name="Google Shape;1531;p74"/>
            <p:cNvSpPr/>
            <p:nvPr/>
          </p:nvSpPr>
          <p:spPr>
            <a:xfrm>
              <a:off x="7978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2" name="Google Shape;1532;p74"/>
            <p:cNvSpPr/>
            <p:nvPr/>
          </p:nvSpPr>
          <p:spPr>
            <a:xfrm>
              <a:off x="8105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3" name="Google Shape;1533;p74"/>
            <p:cNvSpPr/>
            <p:nvPr/>
          </p:nvSpPr>
          <p:spPr>
            <a:xfrm>
              <a:off x="8232925" y="30602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4" name="Google Shape;1534;p74"/>
            <p:cNvSpPr/>
            <p:nvPr/>
          </p:nvSpPr>
          <p:spPr>
            <a:xfrm>
              <a:off x="7978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5" name="Google Shape;1535;p74"/>
            <p:cNvSpPr/>
            <p:nvPr/>
          </p:nvSpPr>
          <p:spPr>
            <a:xfrm>
              <a:off x="8105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6" name="Google Shape;1536;p74"/>
            <p:cNvSpPr/>
            <p:nvPr/>
          </p:nvSpPr>
          <p:spPr>
            <a:xfrm>
              <a:off x="8232925" y="31802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7" name="Google Shape;1537;p74"/>
            <p:cNvSpPr/>
            <p:nvPr/>
          </p:nvSpPr>
          <p:spPr>
            <a:xfrm>
              <a:off x="7978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8" name="Google Shape;1538;p74"/>
            <p:cNvSpPr/>
            <p:nvPr/>
          </p:nvSpPr>
          <p:spPr>
            <a:xfrm>
              <a:off x="8105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39" name="Google Shape;1539;p74"/>
            <p:cNvSpPr/>
            <p:nvPr/>
          </p:nvSpPr>
          <p:spPr>
            <a:xfrm>
              <a:off x="8232925" y="33001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0" name="Google Shape;1540;p74"/>
            <p:cNvSpPr/>
            <p:nvPr/>
          </p:nvSpPr>
          <p:spPr>
            <a:xfrm>
              <a:off x="7978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1" name="Google Shape;1541;p74"/>
            <p:cNvSpPr/>
            <p:nvPr/>
          </p:nvSpPr>
          <p:spPr>
            <a:xfrm>
              <a:off x="8105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2" name="Google Shape;1542;p74"/>
            <p:cNvSpPr/>
            <p:nvPr/>
          </p:nvSpPr>
          <p:spPr>
            <a:xfrm>
              <a:off x="8232925" y="34201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3" name="Google Shape;1543;p74"/>
            <p:cNvSpPr/>
            <p:nvPr/>
          </p:nvSpPr>
          <p:spPr>
            <a:xfrm>
              <a:off x="7978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4" name="Google Shape;1544;p74"/>
            <p:cNvSpPr/>
            <p:nvPr/>
          </p:nvSpPr>
          <p:spPr>
            <a:xfrm>
              <a:off x="8105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5" name="Google Shape;1545;p74"/>
            <p:cNvSpPr/>
            <p:nvPr/>
          </p:nvSpPr>
          <p:spPr>
            <a:xfrm>
              <a:off x="8232925" y="35400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6" name="Google Shape;1546;p74"/>
            <p:cNvSpPr/>
            <p:nvPr/>
          </p:nvSpPr>
          <p:spPr>
            <a:xfrm>
              <a:off x="7978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7" name="Google Shape;1547;p74"/>
            <p:cNvSpPr/>
            <p:nvPr/>
          </p:nvSpPr>
          <p:spPr>
            <a:xfrm>
              <a:off x="8105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8" name="Google Shape;1548;p74"/>
            <p:cNvSpPr/>
            <p:nvPr/>
          </p:nvSpPr>
          <p:spPr>
            <a:xfrm>
              <a:off x="8232925" y="36600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49" name="Google Shape;1549;p74"/>
            <p:cNvSpPr/>
            <p:nvPr/>
          </p:nvSpPr>
          <p:spPr>
            <a:xfrm>
              <a:off x="7978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50" name="Google Shape;1550;p74"/>
            <p:cNvSpPr/>
            <p:nvPr/>
          </p:nvSpPr>
          <p:spPr>
            <a:xfrm>
              <a:off x="8105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51" name="Google Shape;1551;p74"/>
            <p:cNvSpPr/>
            <p:nvPr/>
          </p:nvSpPr>
          <p:spPr>
            <a:xfrm>
              <a:off x="8232925" y="377997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52" name="Google Shape;1552;p74"/>
            <p:cNvSpPr/>
            <p:nvPr/>
          </p:nvSpPr>
          <p:spPr>
            <a:xfrm>
              <a:off x="7978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53" name="Google Shape;1553;p74"/>
            <p:cNvSpPr/>
            <p:nvPr/>
          </p:nvSpPr>
          <p:spPr>
            <a:xfrm>
              <a:off x="8105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54" name="Google Shape;1554;p74"/>
            <p:cNvSpPr/>
            <p:nvPr/>
          </p:nvSpPr>
          <p:spPr>
            <a:xfrm>
              <a:off x="8232925" y="3899925"/>
              <a:ext cx="55200" cy="5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75"/>
          <p:cNvSpPr txBox="1">
            <a:spLocks noGrp="1"/>
          </p:cNvSpPr>
          <p:nvPr>
            <p:ph type="title"/>
          </p:nvPr>
        </p:nvSpPr>
        <p:spPr>
          <a:xfrm>
            <a:off x="1490561" y="1752975"/>
            <a:ext cx="6162900" cy="11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Q&amp;A</a:t>
            </a:r>
            <a:endParaRPr/>
          </a:p>
        </p:txBody>
      </p:sp>
      <p:sp>
        <p:nvSpPr>
          <p:cNvPr id="1560" name="Google Shape;1560;p75"/>
          <p:cNvSpPr txBox="1">
            <a:spLocks noGrp="1"/>
          </p:cNvSpPr>
          <p:nvPr>
            <p:ph type="subTitle" idx="1"/>
          </p:nvPr>
        </p:nvSpPr>
        <p:spPr>
          <a:xfrm>
            <a:off x="-7977325" y="1922325"/>
            <a:ext cx="61629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
        <p:nvSpPr>
          <p:cNvPr id="1561" name="Google Shape;1561;p75"/>
          <p:cNvSpPr/>
          <p:nvPr/>
        </p:nvSpPr>
        <p:spPr>
          <a:xfrm flipH="1">
            <a:off x="7345500" y="3551700"/>
            <a:ext cx="1798500" cy="15918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562" name="Google Shape;1562;p75"/>
          <p:cNvSpPr/>
          <p:nvPr/>
        </p:nvSpPr>
        <p:spPr>
          <a:xfrm>
            <a:off x="7669575" y="4755450"/>
            <a:ext cx="1882500" cy="213000"/>
          </a:xfrm>
          <a:prstGeom prst="roundRect">
            <a:avLst>
              <a:gd name="adj" fmla="val 50000"/>
            </a:avLst>
          </a:prstGeom>
          <a:solidFill>
            <a:srgbClr val="516CEE">
              <a:alpha val="607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563" name="Google Shape;1563;p75"/>
          <p:cNvGrpSpPr/>
          <p:nvPr/>
        </p:nvGrpSpPr>
        <p:grpSpPr>
          <a:xfrm>
            <a:off x="8421625" y="2176600"/>
            <a:ext cx="986125" cy="2095500"/>
            <a:chOff x="7631225" y="2241175"/>
            <a:chExt cx="986125" cy="2095500"/>
          </a:xfrm>
        </p:grpSpPr>
        <p:cxnSp>
          <p:nvCxnSpPr>
            <p:cNvPr id="1564" name="Google Shape;1564;p75"/>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65" name="Google Shape;1565;p75"/>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66" name="Google Shape;1566;p75"/>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67" name="Google Shape;1567;p75"/>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68" name="Google Shape;1568;p75"/>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69" name="Google Shape;1569;p75"/>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0" name="Google Shape;1570;p75"/>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1" name="Google Shape;1571;p75"/>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2" name="Google Shape;1572;p75"/>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3" name="Google Shape;1573;p75"/>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4" name="Google Shape;1574;p75"/>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5" name="Google Shape;1575;p75"/>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6" name="Google Shape;1576;p75"/>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577" name="Google Shape;1577;p75"/>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76"/>
          <p:cNvSpPr txBox="1">
            <a:spLocks noGrp="1"/>
          </p:cNvSpPr>
          <p:nvPr>
            <p:ph type="ctrTitle" idx="4294967295"/>
          </p:nvPr>
        </p:nvSpPr>
        <p:spPr>
          <a:xfrm>
            <a:off x="2426050" y="1871400"/>
            <a:ext cx="4618500" cy="16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a:t>Thanks</a:t>
            </a:r>
            <a:endParaRPr sz="8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3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oto Sans TC"/>
                <a:ea typeface="Noto Sans TC"/>
                <a:cs typeface="Noto Sans TC"/>
                <a:sym typeface="Noto Sans TC"/>
              </a:rPr>
              <a:t>目標</a:t>
            </a:r>
            <a:endParaRPr>
              <a:latin typeface="Noto Sans TC"/>
              <a:ea typeface="Noto Sans TC"/>
              <a:cs typeface="Noto Sans TC"/>
              <a:sym typeface="Noto Sans TC"/>
            </a:endParaRPr>
          </a:p>
          <a:p>
            <a:pPr marL="0" lvl="0" indent="0" algn="l" rtl="0">
              <a:spcBef>
                <a:spcPts val="0"/>
              </a:spcBef>
              <a:spcAft>
                <a:spcPts val="0"/>
              </a:spcAft>
              <a:buNone/>
            </a:pPr>
            <a:endParaRPr/>
          </a:p>
        </p:txBody>
      </p:sp>
      <p:sp>
        <p:nvSpPr>
          <p:cNvPr id="1042" name="Google Shape;1042;p38"/>
          <p:cNvSpPr txBox="1">
            <a:spLocks noGrp="1"/>
          </p:cNvSpPr>
          <p:nvPr>
            <p:ph type="subTitle" idx="1"/>
          </p:nvPr>
        </p:nvSpPr>
        <p:spPr>
          <a:xfrm>
            <a:off x="-2599148" y="3257300"/>
            <a:ext cx="23898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1043" name="Google Shape;1043;p38"/>
          <p:cNvSpPr txBox="1">
            <a:spLocks noGrp="1"/>
          </p:cNvSpPr>
          <p:nvPr>
            <p:ph type="subTitle" idx="2"/>
          </p:nvPr>
        </p:nvSpPr>
        <p:spPr>
          <a:xfrm>
            <a:off x="-3508237" y="204700"/>
            <a:ext cx="23898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044" name="Google Shape;1044;p38"/>
          <p:cNvSpPr txBox="1">
            <a:spLocks noGrp="1"/>
          </p:cNvSpPr>
          <p:nvPr>
            <p:ph type="subTitle" idx="3"/>
          </p:nvPr>
        </p:nvSpPr>
        <p:spPr>
          <a:xfrm>
            <a:off x="798550" y="2872275"/>
            <a:ext cx="26853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Noto Sans TC"/>
                <a:ea typeface="Noto Sans TC"/>
                <a:cs typeface="Noto Sans TC"/>
                <a:sym typeface="Noto Sans TC"/>
              </a:rPr>
              <a:t>直觀的界面設計</a:t>
            </a:r>
            <a:endParaRPr>
              <a:latin typeface="Noto Sans TC"/>
              <a:ea typeface="Noto Sans TC"/>
              <a:cs typeface="Noto Sans TC"/>
              <a:sym typeface="Noto Sans TC"/>
            </a:endParaRPr>
          </a:p>
        </p:txBody>
      </p:sp>
      <p:sp>
        <p:nvSpPr>
          <p:cNvPr id="1045" name="Google Shape;1045;p38"/>
          <p:cNvSpPr txBox="1">
            <a:spLocks noGrp="1"/>
          </p:cNvSpPr>
          <p:nvPr>
            <p:ph type="subTitle" idx="4"/>
          </p:nvPr>
        </p:nvSpPr>
        <p:spPr>
          <a:xfrm>
            <a:off x="3377096" y="2872275"/>
            <a:ext cx="23898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latin typeface="Noto Sans TC"/>
                <a:ea typeface="Noto Sans TC"/>
                <a:cs typeface="Noto Sans TC"/>
                <a:sym typeface="Noto Sans TC"/>
              </a:rPr>
              <a:t>多功能的整合網站</a:t>
            </a:r>
            <a:endParaRPr sz="2100">
              <a:latin typeface="Noto Sans TC"/>
              <a:ea typeface="Noto Sans TC"/>
              <a:cs typeface="Noto Sans TC"/>
              <a:sym typeface="Noto Sans TC"/>
            </a:endParaRPr>
          </a:p>
        </p:txBody>
      </p:sp>
      <p:sp>
        <p:nvSpPr>
          <p:cNvPr id="1046" name="Google Shape;1046;p38"/>
          <p:cNvSpPr txBox="1">
            <a:spLocks noGrp="1"/>
          </p:cNvSpPr>
          <p:nvPr>
            <p:ph type="subTitle" idx="5"/>
          </p:nvPr>
        </p:nvSpPr>
        <p:spPr>
          <a:xfrm>
            <a:off x="10008840" y="1815775"/>
            <a:ext cx="23898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1047" name="Google Shape;1047;p38"/>
          <p:cNvSpPr txBox="1">
            <a:spLocks noGrp="1"/>
          </p:cNvSpPr>
          <p:nvPr>
            <p:ph type="subTitle" idx="6"/>
          </p:nvPr>
        </p:nvSpPr>
        <p:spPr>
          <a:xfrm>
            <a:off x="5955650" y="2872275"/>
            <a:ext cx="2868600" cy="40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latin typeface="Noto Sans TC"/>
                <a:ea typeface="Noto Sans TC"/>
                <a:cs typeface="Noto Sans TC"/>
                <a:sym typeface="Noto Sans TC"/>
              </a:rPr>
              <a:t>易操作的功能</a:t>
            </a:r>
            <a:endParaRPr sz="2100">
              <a:latin typeface="Noto Sans TC"/>
              <a:ea typeface="Noto Sans TC"/>
              <a:cs typeface="Noto Sans TC"/>
              <a:sym typeface="Noto Sans TC"/>
            </a:endParaRPr>
          </a:p>
        </p:txBody>
      </p:sp>
      <p:sp>
        <p:nvSpPr>
          <p:cNvPr id="1048" name="Google Shape;1048;p38"/>
          <p:cNvSpPr/>
          <p:nvPr/>
        </p:nvSpPr>
        <p:spPr>
          <a:xfrm>
            <a:off x="908527" y="1895750"/>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049" name="Google Shape;1049;p38"/>
          <p:cNvSpPr/>
          <p:nvPr/>
        </p:nvSpPr>
        <p:spPr>
          <a:xfrm>
            <a:off x="3483889" y="1895750"/>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050" name="Google Shape;1050;p38"/>
          <p:cNvSpPr/>
          <p:nvPr/>
        </p:nvSpPr>
        <p:spPr>
          <a:xfrm>
            <a:off x="6059264" y="1895750"/>
            <a:ext cx="879000" cy="87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1051" name="Google Shape;1051;p38"/>
          <p:cNvGrpSpPr/>
          <p:nvPr/>
        </p:nvGrpSpPr>
        <p:grpSpPr>
          <a:xfrm>
            <a:off x="-2225351" y="1815657"/>
            <a:ext cx="425344" cy="425013"/>
            <a:chOff x="6527358" y="3766015"/>
            <a:chExt cx="459831" cy="459474"/>
          </a:xfrm>
        </p:grpSpPr>
        <p:sp>
          <p:nvSpPr>
            <p:cNvPr id="1052" name="Google Shape;1052;p38"/>
            <p:cNvSpPr/>
            <p:nvPr/>
          </p:nvSpPr>
          <p:spPr>
            <a:xfrm>
              <a:off x="6527358" y="3766015"/>
              <a:ext cx="459831" cy="459474"/>
            </a:xfrm>
            <a:custGeom>
              <a:avLst/>
              <a:gdLst/>
              <a:ahLst/>
              <a:cxnLst/>
              <a:rect l="l" t="t" r="r" b="b"/>
              <a:pathLst>
                <a:path w="459831" h="459474" extrusionOk="0">
                  <a:moveTo>
                    <a:pt x="457553" y="143390"/>
                  </a:moveTo>
                  <a:cubicBezTo>
                    <a:pt x="457130" y="142698"/>
                    <a:pt x="459585" y="145935"/>
                    <a:pt x="403728" y="73714"/>
                  </a:cubicBezTo>
                  <a:lnTo>
                    <a:pt x="403728" y="27236"/>
                  </a:lnTo>
                  <a:cubicBezTo>
                    <a:pt x="403728" y="12211"/>
                    <a:pt x="391607" y="0"/>
                    <a:pt x="376708" y="0"/>
                  </a:cubicBezTo>
                  <a:lnTo>
                    <a:pt x="82978" y="0"/>
                  </a:lnTo>
                  <a:cubicBezTo>
                    <a:pt x="67943" y="0"/>
                    <a:pt x="55751" y="12193"/>
                    <a:pt x="55751" y="27227"/>
                  </a:cubicBezTo>
                  <a:lnTo>
                    <a:pt x="55751" y="74226"/>
                  </a:lnTo>
                  <a:cubicBezTo>
                    <a:pt x="-1239" y="147733"/>
                    <a:pt x="2" y="144460"/>
                    <a:pt x="2" y="150817"/>
                  </a:cubicBezTo>
                  <a:lnTo>
                    <a:pt x="2" y="177855"/>
                  </a:lnTo>
                  <a:cubicBezTo>
                    <a:pt x="2" y="195677"/>
                    <a:pt x="6827" y="211916"/>
                    <a:pt x="17986" y="224018"/>
                  </a:cubicBezTo>
                  <a:lnTo>
                    <a:pt x="17986" y="445861"/>
                  </a:lnTo>
                  <a:cubicBezTo>
                    <a:pt x="17986" y="453378"/>
                    <a:pt x="24082" y="459474"/>
                    <a:pt x="31599" y="459474"/>
                  </a:cubicBezTo>
                  <a:lnTo>
                    <a:pt x="427988" y="459474"/>
                  </a:lnTo>
                  <a:cubicBezTo>
                    <a:pt x="435442" y="459474"/>
                    <a:pt x="441502" y="453387"/>
                    <a:pt x="441502" y="445861"/>
                  </a:cubicBezTo>
                  <a:lnTo>
                    <a:pt x="441502" y="224153"/>
                  </a:lnTo>
                  <a:cubicBezTo>
                    <a:pt x="452832" y="212015"/>
                    <a:pt x="459773" y="195695"/>
                    <a:pt x="459773" y="177765"/>
                  </a:cubicBezTo>
                  <a:cubicBezTo>
                    <a:pt x="459207" y="152427"/>
                    <a:pt x="461230" y="148992"/>
                    <a:pt x="457561" y="143390"/>
                  </a:cubicBezTo>
                  <a:close/>
                  <a:moveTo>
                    <a:pt x="383650" y="91715"/>
                  </a:moveTo>
                  <a:lnTo>
                    <a:pt x="418682" y="136673"/>
                  </a:lnTo>
                  <a:lnTo>
                    <a:pt x="347935" y="136673"/>
                  </a:lnTo>
                  <a:lnTo>
                    <a:pt x="330419" y="91715"/>
                  </a:lnTo>
                  <a:cubicBezTo>
                    <a:pt x="330419" y="91715"/>
                    <a:pt x="383650" y="91715"/>
                    <a:pt x="383650" y="91715"/>
                  </a:cubicBezTo>
                  <a:close/>
                  <a:moveTo>
                    <a:pt x="83625" y="26975"/>
                  </a:moveTo>
                  <a:lnTo>
                    <a:pt x="376753" y="26975"/>
                  </a:lnTo>
                  <a:lnTo>
                    <a:pt x="376753" y="64740"/>
                  </a:lnTo>
                  <a:lnTo>
                    <a:pt x="83625" y="64740"/>
                  </a:lnTo>
                  <a:lnTo>
                    <a:pt x="83625" y="26975"/>
                  </a:lnTo>
                  <a:close/>
                  <a:moveTo>
                    <a:pt x="243676" y="176030"/>
                  </a:moveTo>
                  <a:lnTo>
                    <a:pt x="243676" y="164548"/>
                  </a:lnTo>
                  <a:lnTo>
                    <a:pt x="324727" y="164548"/>
                  </a:lnTo>
                  <a:cubicBezTo>
                    <a:pt x="323873" y="172613"/>
                    <a:pt x="328117" y="187917"/>
                    <a:pt x="315745" y="203248"/>
                  </a:cubicBezTo>
                  <a:cubicBezTo>
                    <a:pt x="299470" y="223371"/>
                    <a:pt x="268934" y="223389"/>
                    <a:pt x="252668" y="203248"/>
                  </a:cubicBezTo>
                  <a:cubicBezTo>
                    <a:pt x="242265" y="190354"/>
                    <a:pt x="243847" y="177019"/>
                    <a:pt x="243686" y="176021"/>
                  </a:cubicBezTo>
                  <a:close/>
                  <a:moveTo>
                    <a:pt x="318047" y="136673"/>
                  </a:moveTo>
                  <a:lnTo>
                    <a:pt x="243676" y="136673"/>
                  </a:lnTo>
                  <a:lnTo>
                    <a:pt x="243676" y="91715"/>
                  </a:lnTo>
                  <a:lnTo>
                    <a:pt x="300531" y="91715"/>
                  </a:lnTo>
                  <a:cubicBezTo>
                    <a:pt x="323037" y="149487"/>
                    <a:pt x="316986" y="133949"/>
                    <a:pt x="318047" y="136673"/>
                  </a:cubicBezTo>
                  <a:close/>
                  <a:moveTo>
                    <a:pt x="135776" y="176030"/>
                  </a:moveTo>
                  <a:lnTo>
                    <a:pt x="135776" y="164548"/>
                  </a:lnTo>
                  <a:lnTo>
                    <a:pt x="216827" y="164548"/>
                  </a:lnTo>
                  <a:cubicBezTo>
                    <a:pt x="215973" y="172613"/>
                    <a:pt x="220217" y="187917"/>
                    <a:pt x="207845" y="203248"/>
                  </a:cubicBezTo>
                  <a:cubicBezTo>
                    <a:pt x="191570" y="223371"/>
                    <a:pt x="161034" y="223389"/>
                    <a:pt x="144768" y="203248"/>
                  </a:cubicBezTo>
                  <a:cubicBezTo>
                    <a:pt x="134365" y="190354"/>
                    <a:pt x="135947" y="177019"/>
                    <a:pt x="135786" y="176021"/>
                  </a:cubicBezTo>
                  <a:close/>
                  <a:moveTo>
                    <a:pt x="141972" y="136961"/>
                  </a:moveTo>
                  <a:cubicBezTo>
                    <a:pt x="141972" y="136961"/>
                    <a:pt x="141972" y="136961"/>
                    <a:pt x="141972" y="136952"/>
                  </a:cubicBezTo>
                  <a:cubicBezTo>
                    <a:pt x="141972" y="136952"/>
                    <a:pt x="141972" y="136952"/>
                    <a:pt x="141972" y="136961"/>
                  </a:cubicBezTo>
                  <a:close/>
                  <a:moveTo>
                    <a:pt x="142449" y="136386"/>
                  </a:moveTo>
                  <a:cubicBezTo>
                    <a:pt x="143033" y="134893"/>
                    <a:pt x="146144" y="126899"/>
                    <a:pt x="159847" y="91724"/>
                  </a:cubicBezTo>
                  <a:lnTo>
                    <a:pt x="216701" y="91724"/>
                  </a:lnTo>
                  <a:lnTo>
                    <a:pt x="216701" y="136682"/>
                  </a:lnTo>
                  <a:lnTo>
                    <a:pt x="142331" y="136682"/>
                  </a:lnTo>
                  <a:cubicBezTo>
                    <a:pt x="142493" y="136269"/>
                    <a:pt x="142493" y="136278"/>
                    <a:pt x="142449" y="136386"/>
                  </a:cubicBezTo>
                  <a:close/>
                  <a:moveTo>
                    <a:pt x="76809" y="91724"/>
                  </a:moveTo>
                  <a:lnTo>
                    <a:pt x="130040" y="91724"/>
                  </a:lnTo>
                  <a:lnTo>
                    <a:pt x="112524" y="136682"/>
                  </a:lnTo>
                  <a:lnTo>
                    <a:pt x="41777" y="136682"/>
                  </a:lnTo>
                  <a:lnTo>
                    <a:pt x="76809" y="91724"/>
                  </a:lnTo>
                  <a:close/>
                  <a:moveTo>
                    <a:pt x="26977" y="176830"/>
                  </a:moveTo>
                  <a:lnTo>
                    <a:pt x="26977" y="164557"/>
                  </a:lnTo>
                  <a:lnTo>
                    <a:pt x="108028" y="164557"/>
                  </a:lnTo>
                  <a:cubicBezTo>
                    <a:pt x="107138" y="172910"/>
                    <a:pt x="111984" y="190507"/>
                    <a:pt x="96150" y="206485"/>
                  </a:cubicBezTo>
                  <a:cubicBezTo>
                    <a:pt x="82366" y="220251"/>
                    <a:pt x="61074" y="222166"/>
                    <a:pt x="45195" y="211655"/>
                  </a:cubicBezTo>
                  <a:cubicBezTo>
                    <a:pt x="25134" y="198365"/>
                    <a:pt x="27121" y="177361"/>
                    <a:pt x="26977" y="176830"/>
                  </a:cubicBezTo>
                  <a:close/>
                  <a:moveTo>
                    <a:pt x="414518" y="432508"/>
                  </a:moveTo>
                  <a:lnTo>
                    <a:pt x="44961" y="432508"/>
                  </a:lnTo>
                  <a:lnTo>
                    <a:pt x="44961" y="242074"/>
                  </a:lnTo>
                  <a:cubicBezTo>
                    <a:pt x="72008" y="251551"/>
                    <a:pt x="103200" y="243027"/>
                    <a:pt x="121471" y="218794"/>
                  </a:cubicBezTo>
                  <a:cubicBezTo>
                    <a:pt x="148680" y="254869"/>
                    <a:pt x="202630" y="254869"/>
                    <a:pt x="229839" y="218794"/>
                  </a:cubicBezTo>
                  <a:cubicBezTo>
                    <a:pt x="257047" y="254869"/>
                    <a:pt x="310997" y="254869"/>
                    <a:pt x="338206" y="218794"/>
                  </a:cubicBezTo>
                  <a:cubicBezTo>
                    <a:pt x="356324" y="242811"/>
                    <a:pt x="387328" y="251569"/>
                    <a:pt x="414518" y="242146"/>
                  </a:cubicBezTo>
                  <a:lnTo>
                    <a:pt x="414518" y="432508"/>
                  </a:lnTo>
                  <a:lnTo>
                    <a:pt x="414518" y="432508"/>
                  </a:lnTo>
                  <a:close/>
                  <a:moveTo>
                    <a:pt x="433401" y="177846"/>
                  </a:moveTo>
                  <a:cubicBezTo>
                    <a:pt x="433401" y="216088"/>
                    <a:pt x="385214" y="232821"/>
                    <a:pt x="361342" y="203266"/>
                  </a:cubicBezTo>
                  <a:cubicBezTo>
                    <a:pt x="348969" y="187935"/>
                    <a:pt x="353267" y="173108"/>
                    <a:pt x="352359" y="164566"/>
                  </a:cubicBezTo>
                  <a:lnTo>
                    <a:pt x="433410" y="164566"/>
                  </a:lnTo>
                  <a:lnTo>
                    <a:pt x="433410" y="1778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53" name="Google Shape;1053;p38"/>
            <p:cNvSpPr/>
            <p:nvPr/>
          </p:nvSpPr>
          <p:spPr>
            <a:xfrm>
              <a:off x="6679203" y="4021035"/>
              <a:ext cx="73002" cy="72960"/>
            </a:xfrm>
            <a:custGeom>
              <a:avLst/>
              <a:gdLst/>
              <a:ahLst/>
              <a:cxnLst/>
              <a:rect l="l" t="t" r="r" b="b"/>
              <a:pathLst>
                <a:path w="73002" h="72960" extrusionOk="0">
                  <a:moveTo>
                    <a:pt x="10726" y="10675"/>
                  </a:moveTo>
                  <a:cubicBezTo>
                    <a:pt x="-12319" y="33738"/>
                    <a:pt x="4306" y="72960"/>
                    <a:pt x="36523" y="72960"/>
                  </a:cubicBezTo>
                  <a:cubicBezTo>
                    <a:pt x="56674" y="72960"/>
                    <a:pt x="73002" y="56649"/>
                    <a:pt x="73002" y="36481"/>
                  </a:cubicBezTo>
                  <a:cubicBezTo>
                    <a:pt x="73002" y="3823"/>
                    <a:pt x="33457" y="-12056"/>
                    <a:pt x="10726" y="10684"/>
                  </a:cubicBezTo>
                  <a:close/>
                  <a:moveTo>
                    <a:pt x="36514" y="45733"/>
                  </a:moveTo>
                  <a:cubicBezTo>
                    <a:pt x="31407" y="45733"/>
                    <a:pt x="27262" y="41588"/>
                    <a:pt x="27262" y="36481"/>
                  </a:cubicBezTo>
                  <a:cubicBezTo>
                    <a:pt x="27262" y="31374"/>
                    <a:pt x="31407" y="27228"/>
                    <a:pt x="36514" y="27228"/>
                  </a:cubicBezTo>
                  <a:cubicBezTo>
                    <a:pt x="41621" y="27228"/>
                    <a:pt x="45766" y="31374"/>
                    <a:pt x="45766" y="36481"/>
                  </a:cubicBezTo>
                  <a:cubicBezTo>
                    <a:pt x="45766" y="41588"/>
                    <a:pt x="41621" y="45733"/>
                    <a:pt x="36514" y="457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54" name="Google Shape;1054;p38"/>
            <p:cNvSpPr/>
            <p:nvPr/>
          </p:nvSpPr>
          <p:spPr>
            <a:xfrm>
              <a:off x="6762978" y="4104743"/>
              <a:ext cx="72947" cy="72890"/>
            </a:xfrm>
            <a:custGeom>
              <a:avLst/>
              <a:gdLst/>
              <a:ahLst/>
              <a:cxnLst/>
              <a:rect l="l" t="t" r="r" b="b"/>
              <a:pathLst>
                <a:path w="72947" h="72890" extrusionOk="0">
                  <a:moveTo>
                    <a:pt x="62277" y="10698"/>
                  </a:moveTo>
                  <a:cubicBezTo>
                    <a:pt x="39339" y="-12240"/>
                    <a:pt x="0" y="4188"/>
                    <a:pt x="0" y="36486"/>
                  </a:cubicBezTo>
                  <a:cubicBezTo>
                    <a:pt x="0" y="68784"/>
                    <a:pt x="39545" y="85023"/>
                    <a:pt x="62285" y="62283"/>
                  </a:cubicBezTo>
                  <a:cubicBezTo>
                    <a:pt x="76501" y="48058"/>
                    <a:pt x="76501" y="24913"/>
                    <a:pt x="62285" y="10689"/>
                  </a:cubicBezTo>
                  <a:close/>
                  <a:moveTo>
                    <a:pt x="36470" y="45747"/>
                  </a:moveTo>
                  <a:cubicBezTo>
                    <a:pt x="31363" y="45747"/>
                    <a:pt x="27218" y="41602"/>
                    <a:pt x="27218" y="36495"/>
                  </a:cubicBezTo>
                  <a:cubicBezTo>
                    <a:pt x="27218" y="31387"/>
                    <a:pt x="31363" y="27242"/>
                    <a:pt x="36470" y="27242"/>
                  </a:cubicBezTo>
                  <a:cubicBezTo>
                    <a:pt x="41578" y="27242"/>
                    <a:pt x="45723" y="31387"/>
                    <a:pt x="45723" y="36495"/>
                  </a:cubicBezTo>
                  <a:cubicBezTo>
                    <a:pt x="45723" y="41602"/>
                    <a:pt x="41578" y="45747"/>
                    <a:pt x="36470" y="45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55" name="Google Shape;1055;p38"/>
            <p:cNvSpPr/>
            <p:nvPr/>
          </p:nvSpPr>
          <p:spPr>
            <a:xfrm>
              <a:off x="6701607" y="4043378"/>
              <a:ext cx="114055" cy="114063"/>
            </a:xfrm>
            <a:custGeom>
              <a:avLst/>
              <a:gdLst/>
              <a:ahLst/>
              <a:cxnLst/>
              <a:rect l="l" t="t" r="r" b="b"/>
              <a:pathLst>
                <a:path w="114055" h="114063" extrusionOk="0">
                  <a:moveTo>
                    <a:pt x="110069" y="3985"/>
                  </a:moveTo>
                  <a:cubicBezTo>
                    <a:pt x="104755" y="-1328"/>
                    <a:pt x="96132" y="-1328"/>
                    <a:pt x="90818" y="3985"/>
                  </a:cubicBezTo>
                  <a:lnTo>
                    <a:pt x="3986" y="90827"/>
                  </a:lnTo>
                  <a:cubicBezTo>
                    <a:pt x="-1329" y="96141"/>
                    <a:pt x="-1329" y="104764"/>
                    <a:pt x="3986" y="110078"/>
                  </a:cubicBezTo>
                  <a:cubicBezTo>
                    <a:pt x="9300" y="115392"/>
                    <a:pt x="17923" y="115392"/>
                    <a:pt x="23237" y="110078"/>
                  </a:cubicBezTo>
                  <a:lnTo>
                    <a:pt x="110069" y="23237"/>
                  </a:lnTo>
                  <a:cubicBezTo>
                    <a:pt x="115384" y="17923"/>
                    <a:pt x="115384" y="9300"/>
                    <a:pt x="110069" y="39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grpSp>
      <p:grpSp>
        <p:nvGrpSpPr>
          <p:cNvPr id="1056" name="Google Shape;1056;p38"/>
          <p:cNvGrpSpPr/>
          <p:nvPr/>
        </p:nvGrpSpPr>
        <p:grpSpPr>
          <a:xfrm>
            <a:off x="-2599155" y="2970387"/>
            <a:ext cx="258052" cy="420068"/>
            <a:chOff x="6322089" y="2998666"/>
            <a:chExt cx="282518" cy="459895"/>
          </a:xfrm>
        </p:grpSpPr>
        <p:sp>
          <p:nvSpPr>
            <p:cNvPr id="1057" name="Google Shape;1057;p38"/>
            <p:cNvSpPr/>
            <p:nvPr/>
          </p:nvSpPr>
          <p:spPr>
            <a:xfrm>
              <a:off x="6322089" y="2998666"/>
              <a:ext cx="282518" cy="459895"/>
            </a:xfrm>
            <a:custGeom>
              <a:avLst/>
              <a:gdLst/>
              <a:ahLst/>
              <a:cxnLst/>
              <a:rect l="l" t="t" r="r" b="b"/>
              <a:pathLst>
                <a:path w="282518" h="459895" extrusionOk="0">
                  <a:moveTo>
                    <a:pt x="282518" y="141259"/>
                  </a:moveTo>
                  <a:cubicBezTo>
                    <a:pt x="282518" y="120578"/>
                    <a:pt x="269723" y="102847"/>
                    <a:pt x="251632" y="95545"/>
                  </a:cubicBezTo>
                  <a:cubicBezTo>
                    <a:pt x="259266" y="77589"/>
                    <a:pt x="255768" y="55991"/>
                    <a:pt x="241148" y="41371"/>
                  </a:cubicBezTo>
                  <a:cubicBezTo>
                    <a:pt x="226527" y="26750"/>
                    <a:pt x="204939" y="23261"/>
                    <a:pt x="186982" y="30886"/>
                  </a:cubicBezTo>
                  <a:cubicBezTo>
                    <a:pt x="179681" y="12795"/>
                    <a:pt x="161940" y="0"/>
                    <a:pt x="141259" y="0"/>
                  </a:cubicBezTo>
                  <a:cubicBezTo>
                    <a:pt x="120578" y="0"/>
                    <a:pt x="102847" y="12795"/>
                    <a:pt x="95537" y="30886"/>
                  </a:cubicBezTo>
                  <a:cubicBezTo>
                    <a:pt x="77580" y="23261"/>
                    <a:pt x="55991" y="26750"/>
                    <a:pt x="41371" y="41371"/>
                  </a:cubicBezTo>
                  <a:cubicBezTo>
                    <a:pt x="26750" y="55991"/>
                    <a:pt x="23262" y="77589"/>
                    <a:pt x="30886" y="95545"/>
                  </a:cubicBezTo>
                  <a:cubicBezTo>
                    <a:pt x="12795" y="102838"/>
                    <a:pt x="0" y="120578"/>
                    <a:pt x="0" y="141259"/>
                  </a:cubicBezTo>
                  <a:cubicBezTo>
                    <a:pt x="0" y="161940"/>
                    <a:pt x="12795" y="179672"/>
                    <a:pt x="30886" y="186982"/>
                  </a:cubicBezTo>
                  <a:cubicBezTo>
                    <a:pt x="23253" y="204938"/>
                    <a:pt x="26750" y="226527"/>
                    <a:pt x="41371" y="241148"/>
                  </a:cubicBezTo>
                  <a:cubicBezTo>
                    <a:pt x="55991" y="255768"/>
                    <a:pt x="77589" y="259266"/>
                    <a:pt x="95537" y="251632"/>
                  </a:cubicBezTo>
                  <a:cubicBezTo>
                    <a:pt x="101166" y="265578"/>
                    <a:pt x="112999" y="276377"/>
                    <a:pt x="127943" y="280594"/>
                  </a:cubicBezTo>
                  <a:lnTo>
                    <a:pt x="127943" y="347789"/>
                  </a:lnTo>
                  <a:cubicBezTo>
                    <a:pt x="103836" y="338914"/>
                    <a:pt x="57933" y="331811"/>
                    <a:pt x="38907" y="348814"/>
                  </a:cubicBezTo>
                  <a:cubicBezTo>
                    <a:pt x="31768" y="355198"/>
                    <a:pt x="28297" y="363956"/>
                    <a:pt x="28297" y="375573"/>
                  </a:cubicBezTo>
                  <a:cubicBezTo>
                    <a:pt x="28297" y="387190"/>
                    <a:pt x="31768" y="395939"/>
                    <a:pt x="38907" y="402332"/>
                  </a:cubicBezTo>
                  <a:cubicBezTo>
                    <a:pt x="57933" y="419335"/>
                    <a:pt x="103872" y="412214"/>
                    <a:pt x="127943" y="403357"/>
                  </a:cubicBezTo>
                  <a:lnTo>
                    <a:pt x="127943" y="432886"/>
                  </a:lnTo>
                  <a:lnTo>
                    <a:pt x="31633" y="432886"/>
                  </a:lnTo>
                  <a:cubicBezTo>
                    <a:pt x="24089" y="433075"/>
                    <a:pt x="17965" y="439189"/>
                    <a:pt x="17965" y="446742"/>
                  </a:cubicBezTo>
                  <a:cubicBezTo>
                    <a:pt x="17965" y="454295"/>
                    <a:pt x="24080" y="460409"/>
                    <a:pt x="31633" y="459861"/>
                  </a:cubicBezTo>
                  <a:lnTo>
                    <a:pt x="250886" y="459861"/>
                  </a:lnTo>
                  <a:cubicBezTo>
                    <a:pt x="258430" y="460400"/>
                    <a:pt x="264553" y="454286"/>
                    <a:pt x="264553" y="446742"/>
                  </a:cubicBezTo>
                  <a:cubicBezTo>
                    <a:pt x="264553" y="439198"/>
                    <a:pt x="258439" y="433075"/>
                    <a:pt x="250886" y="432886"/>
                  </a:cubicBezTo>
                  <a:lnTo>
                    <a:pt x="154918" y="432886"/>
                  </a:lnTo>
                  <a:lnTo>
                    <a:pt x="154918" y="349425"/>
                  </a:lnTo>
                  <a:cubicBezTo>
                    <a:pt x="178377" y="358318"/>
                    <a:pt x="224630" y="365385"/>
                    <a:pt x="243611" y="348400"/>
                  </a:cubicBezTo>
                  <a:cubicBezTo>
                    <a:pt x="250751" y="342016"/>
                    <a:pt x="254221" y="333258"/>
                    <a:pt x="254221" y="321641"/>
                  </a:cubicBezTo>
                  <a:cubicBezTo>
                    <a:pt x="254221" y="310024"/>
                    <a:pt x="250751" y="301275"/>
                    <a:pt x="243611" y="294900"/>
                  </a:cubicBezTo>
                  <a:cubicBezTo>
                    <a:pt x="224648" y="277941"/>
                    <a:pt x="178476" y="284937"/>
                    <a:pt x="154918" y="293875"/>
                  </a:cubicBezTo>
                  <a:lnTo>
                    <a:pt x="154918" y="280621"/>
                  </a:lnTo>
                  <a:cubicBezTo>
                    <a:pt x="169520" y="276404"/>
                    <a:pt x="181353" y="265605"/>
                    <a:pt x="186982" y="251659"/>
                  </a:cubicBezTo>
                  <a:cubicBezTo>
                    <a:pt x="204939" y="259293"/>
                    <a:pt x="226527" y="255795"/>
                    <a:pt x="241148" y="241175"/>
                  </a:cubicBezTo>
                  <a:cubicBezTo>
                    <a:pt x="255768" y="226554"/>
                    <a:pt x="259266" y="204965"/>
                    <a:pt x="251632" y="187009"/>
                  </a:cubicBezTo>
                  <a:cubicBezTo>
                    <a:pt x="269723" y="179698"/>
                    <a:pt x="282518" y="161967"/>
                    <a:pt x="282518" y="141286"/>
                  </a:cubicBezTo>
                  <a:close/>
                  <a:moveTo>
                    <a:pt x="57124" y="381930"/>
                  </a:moveTo>
                  <a:cubicBezTo>
                    <a:pt x="56711" y="381570"/>
                    <a:pt x="55623" y="380591"/>
                    <a:pt x="55623" y="375555"/>
                  </a:cubicBezTo>
                  <a:cubicBezTo>
                    <a:pt x="55623" y="370520"/>
                    <a:pt x="56720" y="369540"/>
                    <a:pt x="57124" y="369180"/>
                  </a:cubicBezTo>
                  <a:cubicBezTo>
                    <a:pt x="64731" y="362283"/>
                    <a:pt x="104636" y="366608"/>
                    <a:pt x="123357" y="375555"/>
                  </a:cubicBezTo>
                  <a:cubicBezTo>
                    <a:pt x="104591" y="384529"/>
                    <a:pt x="64767" y="388791"/>
                    <a:pt x="57124" y="381930"/>
                  </a:cubicBezTo>
                  <a:close/>
                  <a:moveTo>
                    <a:pt x="225395" y="315239"/>
                  </a:moveTo>
                  <a:cubicBezTo>
                    <a:pt x="225808" y="315599"/>
                    <a:pt x="226896" y="316579"/>
                    <a:pt x="226896" y="321614"/>
                  </a:cubicBezTo>
                  <a:cubicBezTo>
                    <a:pt x="226896" y="326649"/>
                    <a:pt x="225799" y="327629"/>
                    <a:pt x="225395" y="327998"/>
                  </a:cubicBezTo>
                  <a:cubicBezTo>
                    <a:pt x="217760" y="334850"/>
                    <a:pt x="178017" y="330624"/>
                    <a:pt x="159162" y="321614"/>
                  </a:cubicBezTo>
                  <a:cubicBezTo>
                    <a:pt x="178206" y="312514"/>
                    <a:pt x="217832" y="308459"/>
                    <a:pt x="225395" y="315239"/>
                  </a:cubicBezTo>
                  <a:close/>
                  <a:moveTo>
                    <a:pt x="141259" y="27326"/>
                  </a:moveTo>
                  <a:cubicBezTo>
                    <a:pt x="152301" y="27326"/>
                    <a:pt x="161472" y="35535"/>
                    <a:pt x="162974" y="46163"/>
                  </a:cubicBezTo>
                  <a:cubicBezTo>
                    <a:pt x="148713" y="42908"/>
                    <a:pt x="133814" y="42908"/>
                    <a:pt x="119544" y="46163"/>
                  </a:cubicBezTo>
                  <a:cubicBezTo>
                    <a:pt x="121046" y="35535"/>
                    <a:pt x="130218" y="27326"/>
                    <a:pt x="141259" y="27326"/>
                  </a:cubicBezTo>
                  <a:close/>
                  <a:moveTo>
                    <a:pt x="60694" y="60694"/>
                  </a:moveTo>
                  <a:cubicBezTo>
                    <a:pt x="68517" y="52880"/>
                    <a:pt x="80817" y="52206"/>
                    <a:pt x="89404" y="58680"/>
                  </a:cubicBezTo>
                  <a:cubicBezTo>
                    <a:pt x="77005" y="66484"/>
                    <a:pt x="66485" y="77005"/>
                    <a:pt x="58680" y="89404"/>
                  </a:cubicBezTo>
                  <a:cubicBezTo>
                    <a:pt x="52206" y="80826"/>
                    <a:pt x="52880" y="68517"/>
                    <a:pt x="60694" y="60694"/>
                  </a:cubicBezTo>
                  <a:close/>
                  <a:moveTo>
                    <a:pt x="46164" y="162974"/>
                  </a:moveTo>
                  <a:cubicBezTo>
                    <a:pt x="35535" y="161472"/>
                    <a:pt x="27326" y="152301"/>
                    <a:pt x="27326" y="141259"/>
                  </a:cubicBezTo>
                  <a:cubicBezTo>
                    <a:pt x="27326" y="130217"/>
                    <a:pt x="35535" y="121046"/>
                    <a:pt x="46164" y="119544"/>
                  </a:cubicBezTo>
                  <a:cubicBezTo>
                    <a:pt x="42908" y="133805"/>
                    <a:pt x="42908" y="148704"/>
                    <a:pt x="46164" y="162974"/>
                  </a:cubicBezTo>
                  <a:close/>
                  <a:moveTo>
                    <a:pt x="60694" y="221825"/>
                  </a:moveTo>
                  <a:cubicBezTo>
                    <a:pt x="52880" y="214011"/>
                    <a:pt x="52206" y="201692"/>
                    <a:pt x="58680" y="193114"/>
                  </a:cubicBezTo>
                  <a:cubicBezTo>
                    <a:pt x="66485" y="205514"/>
                    <a:pt x="77005" y="216034"/>
                    <a:pt x="89404" y="223839"/>
                  </a:cubicBezTo>
                  <a:cubicBezTo>
                    <a:pt x="80817" y="230313"/>
                    <a:pt x="68517" y="229638"/>
                    <a:pt x="60694" y="221825"/>
                  </a:cubicBezTo>
                  <a:close/>
                  <a:moveTo>
                    <a:pt x="141259" y="255193"/>
                  </a:moveTo>
                  <a:cubicBezTo>
                    <a:pt x="130244" y="255193"/>
                    <a:pt x="121046" y="247010"/>
                    <a:pt x="119544" y="236355"/>
                  </a:cubicBezTo>
                  <a:cubicBezTo>
                    <a:pt x="133590" y="239601"/>
                    <a:pt x="148920" y="239601"/>
                    <a:pt x="162974" y="236355"/>
                  </a:cubicBezTo>
                  <a:cubicBezTo>
                    <a:pt x="161472" y="247001"/>
                    <a:pt x="152283" y="255193"/>
                    <a:pt x="141259" y="255193"/>
                  </a:cubicBezTo>
                  <a:close/>
                  <a:moveTo>
                    <a:pt x="141259" y="211466"/>
                  </a:moveTo>
                  <a:cubicBezTo>
                    <a:pt x="102541" y="211466"/>
                    <a:pt x="71052" y="179977"/>
                    <a:pt x="71052" y="141259"/>
                  </a:cubicBezTo>
                  <a:cubicBezTo>
                    <a:pt x="71052" y="102541"/>
                    <a:pt x="102541" y="71052"/>
                    <a:pt x="141259" y="71052"/>
                  </a:cubicBezTo>
                  <a:cubicBezTo>
                    <a:pt x="179977" y="71052"/>
                    <a:pt x="211466" y="102541"/>
                    <a:pt x="211466" y="141259"/>
                  </a:cubicBezTo>
                  <a:cubicBezTo>
                    <a:pt x="211466" y="179977"/>
                    <a:pt x="179977" y="211466"/>
                    <a:pt x="141259" y="211466"/>
                  </a:cubicBezTo>
                  <a:close/>
                  <a:moveTo>
                    <a:pt x="221825" y="221825"/>
                  </a:moveTo>
                  <a:cubicBezTo>
                    <a:pt x="214002" y="229638"/>
                    <a:pt x="201701" y="230313"/>
                    <a:pt x="193114" y="223839"/>
                  </a:cubicBezTo>
                  <a:cubicBezTo>
                    <a:pt x="205514" y="216034"/>
                    <a:pt x="216034" y="205514"/>
                    <a:pt x="223839" y="193114"/>
                  </a:cubicBezTo>
                  <a:cubicBezTo>
                    <a:pt x="230313" y="201692"/>
                    <a:pt x="229638" y="214011"/>
                    <a:pt x="221825" y="221825"/>
                  </a:cubicBezTo>
                  <a:close/>
                  <a:moveTo>
                    <a:pt x="223839" y="89404"/>
                  </a:moveTo>
                  <a:cubicBezTo>
                    <a:pt x="216034" y="77005"/>
                    <a:pt x="205514" y="66484"/>
                    <a:pt x="193114" y="58680"/>
                  </a:cubicBezTo>
                  <a:cubicBezTo>
                    <a:pt x="201701" y="52206"/>
                    <a:pt x="214002" y="52880"/>
                    <a:pt x="221825" y="60694"/>
                  </a:cubicBezTo>
                  <a:cubicBezTo>
                    <a:pt x="229638" y="68517"/>
                    <a:pt x="230313" y="80826"/>
                    <a:pt x="223839" y="89404"/>
                  </a:cubicBezTo>
                  <a:close/>
                  <a:moveTo>
                    <a:pt x="236355" y="162974"/>
                  </a:moveTo>
                  <a:cubicBezTo>
                    <a:pt x="239610" y="148713"/>
                    <a:pt x="239610" y="133814"/>
                    <a:pt x="236355" y="119544"/>
                  </a:cubicBezTo>
                  <a:cubicBezTo>
                    <a:pt x="246983" y="121046"/>
                    <a:pt x="255193" y="130217"/>
                    <a:pt x="255193" y="141259"/>
                  </a:cubicBezTo>
                  <a:cubicBezTo>
                    <a:pt x="255193" y="152301"/>
                    <a:pt x="246983" y="161472"/>
                    <a:pt x="236355" y="162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58" name="Google Shape;1058;p38"/>
            <p:cNvSpPr/>
            <p:nvPr/>
          </p:nvSpPr>
          <p:spPr>
            <a:xfrm>
              <a:off x="6423479" y="3075904"/>
              <a:ext cx="79729" cy="128050"/>
            </a:xfrm>
            <a:custGeom>
              <a:avLst/>
              <a:gdLst/>
              <a:ahLst/>
              <a:cxnLst/>
              <a:rect l="l" t="t" r="r" b="b"/>
              <a:pathLst>
                <a:path w="79729" h="128050" extrusionOk="0">
                  <a:moveTo>
                    <a:pt x="49958" y="49904"/>
                  </a:moveTo>
                  <a:lnTo>
                    <a:pt x="29771" y="49904"/>
                  </a:lnTo>
                  <a:cubicBezTo>
                    <a:pt x="28423" y="50353"/>
                    <a:pt x="27335" y="49265"/>
                    <a:pt x="27335" y="47917"/>
                  </a:cubicBezTo>
                  <a:cubicBezTo>
                    <a:pt x="27335" y="46568"/>
                    <a:pt x="29771" y="45408"/>
                    <a:pt x="29771" y="45408"/>
                  </a:cubicBezTo>
                  <a:lnTo>
                    <a:pt x="65891" y="45408"/>
                  </a:lnTo>
                  <a:cubicBezTo>
                    <a:pt x="73534" y="45408"/>
                    <a:pt x="79702" y="39051"/>
                    <a:pt x="79369" y="31327"/>
                  </a:cubicBezTo>
                  <a:cubicBezTo>
                    <a:pt x="79055" y="24044"/>
                    <a:pt x="72761" y="18433"/>
                    <a:pt x="65468" y="18433"/>
                  </a:cubicBezTo>
                  <a:lnTo>
                    <a:pt x="53518" y="18433"/>
                  </a:lnTo>
                  <a:cubicBezTo>
                    <a:pt x="53518" y="18433"/>
                    <a:pt x="53518" y="13667"/>
                    <a:pt x="53518" y="13667"/>
                  </a:cubicBezTo>
                  <a:cubicBezTo>
                    <a:pt x="53518" y="13667"/>
                    <a:pt x="47404" y="0"/>
                    <a:pt x="39860" y="0"/>
                  </a:cubicBezTo>
                  <a:cubicBezTo>
                    <a:pt x="32316" y="0"/>
                    <a:pt x="26193" y="6123"/>
                    <a:pt x="26543" y="13667"/>
                  </a:cubicBezTo>
                  <a:lnTo>
                    <a:pt x="26543" y="18361"/>
                  </a:lnTo>
                  <a:cubicBezTo>
                    <a:pt x="11455" y="20123"/>
                    <a:pt x="0" y="32721"/>
                    <a:pt x="0" y="47926"/>
                  </a:cubicBezTo>
                  <a:cubicBezTo>
                    <a:pt x="0" y="64344"/>
                    <a:pt x="13353" y="77697"/>
                    <a:pt x="29771" y="77787"/>
                  </a:cubicBezTo>
                  <a:lnTo>
                    <a:pt x="49958" y="77787"/>
                  </a:lnTo>
                  <a:cubicBezTo>
                    <a:pt x="51307" y="77697"/>
                    <a:pt x="52394" y="78785"/>
                    <a:pt x="52394" y="80134"/>
                  </a:cubicBezTo>
                  <a:cubicBezTo>
                    <a:pt x="52394" y="81483"/>
                    <a:pt x="49958" y="83182"/>
                    <a:pt x="49958" y="83182"/>
                  </a:cubicBezTo>
                  <a:lnTo>
                    <a:pt x="14881" y="83182"/>
                  </a:lnTo>
                  <a:cubicBezTo>
                    <a:pt x="7589" y="83182"/>
                    <a:pt x="1295" y="88793"/>
                    <a:pt x="980" y="96076"/>
                  </a:cubicBezTo>
                  <a:cubicBezTo>
                    <a:pt x="647" y="103800"/>
                    <a:pt x="6816" y="110157"/>
                    <a:pt x="14459" y="110157"/>
                  </a:cubicBezTo>
                  <a:lnTo>
                    <a:pt x="26552" y="110157"/>
                  </a:lnTo>
                  <a:lnTo>
                    <a:pt x="26552" y="114383"/>
                  </a:lnTo>
                  <a:cubicBezTo>
                    <a:pt x="26552" y="114383"/>
                    <a:pt x="32325" y="128050"/>
                    <a:pt x="39869" y="128050"/>
                  </a:cubicBezTo>
                  <a:cubicBezTo>
                    <a:pt x="47413" y="128050"/>
                    <a:pt x="53536" y="121936"/>
                    <a:pt x="53527" y="114383"/>
                  </a:cubicBezTo>
                  <a:lnTo>
                    <a:pt x="53527" y="109689"/>
                  </a:lnTo>
                  <a:cubicBezTo>
                    <a:pt x="68274" y="107927"/>
                    <a:pt x="79729" y="95330"/>
                    <a:pt x="79729" y="80125"/>
                  </a:cubicBezTo>
                  <a:cubicBezTo>
                    <a:pt x="79729" y="63706"/>
                    <a:pt x="66376" y="50353"/>
                    <a:pt x="49958" y="499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grpSp>
      <p:grpSp>
        <p:nvGrpSpPr>
          <p:cNvPr id="1059" name="Google Shape;1059;p38"/>
          <p:cNvGrpSpPr/>
          <p:nvPr/>
        </p:nvGrpSpPr>
        <p:grpSpPr>
          <a:xfrm>
            <a:off x="6369763" y="2102777"/>
            <a:ext cx="258043" cy="460382"/>
            <a:chOff x="5712706" y="1559459"/>
            <a:chExt cx="258069" cy="460382"/>
          </a:xfrm>
        </p:grpSpPr>
        <p:sp>
          <p:nvSpPr>
            <p:cNvPr id="1060" name="Google Shape;1060;p38"/>
            <p:cNvSpPr/>
            <p:nvPr/>
          </p:nvSpPr>
          <p:spPr>
            <a:xfrm>
              <a:off x="5712706" y="1559459"/>
              <a:ext cx="258069" cy="460382"/>
            </a:xfrm>
            <a:custGeom>
              <a:avLst/>
              <a:gdLst/>
              <a:ahLst/>
              <a:cxnLst/>
              <a:rect l="l" t="t" r="r" b="b"/>
              <a:pathLst>
                <a:path w="258069" h="460382" extrusionOk="0">
                  <a:moveTo>
                    <a:pt x="223245" y="0"/>
                  </a:moveTo>
                  <a:lnTo>
                    <a:pt x="34825" y="0"/>
                  </a:lnTo>
                  <a:cubicBezTo>
                    <a:pt x="15591" y="0"/>
                    <a:pt x="0" y="15592"/>
                    <a:pt x="0" y="34825"/>
                  </a:cubicBezTo>
                  <a:lnTo>
                    <a:pt x="0" y="425558"/>
                  </a:lnTo>
                  <a:cubicBezTo>
                    <a:pt x="0" y="444791"/>
                    <a:pt x="15591" y="460382"/>
                    <a:pt x="34825" y="460382"/>
                  </a:cubicBezTo>
                  <a:lnTo>
                    <a:pt x="223245" y="460382"/>
                  </a:lnTo>
                  <a:cubicBezTo>
                    <a:pt x="242478" y="460382"/>
                    <a:pt x="258070" y="444791"/>
                    <a:pt x="258070" y="425558"/>
                  </a:cubicBezTo>
                  <a:lnTo>
                    <a:pt x="258070" y="34825"/>
                  </a:lnTo>
                  <a:cubicBezTo>
                    <a:pt x="258070" y="15592"/>
                    <a:pt x="242478" y="0"/>
                    <a:pt x="223245" y="0"/>
                  </a:cubicBezTo>
                  <a:close/>
                  <a:moveTo>
                    <a:pt x="34537" y="26975"/>
                  </a:moveTo>
                  <a:lnTo>
                    <a:pt x="222643" y="26975"/>
                  </a:lnTo>
                  <a:cubicBezTo>
                    <a:pt x="226797" y="26975"/>
                    <a:pt x="230196" y="30374"/>
                    <a:pt x="230196" y="34528"/>
                  </a:cubicBezTo>
                  <a:lnTo>
                    <a:pt x="230196" y="67438"/>
                  </a:lnTo>
                  <a:lnTo>
                    <a:pt x="26984" y="67438"/>
                  </a:lnTo>
                  <a:lnTo>
                    <a:pt x="26984" y="34528"/>
                  </a:lnTo>
                  <a:cubicBezTo>
                    <a:pt x="26984" y="30374"/>
                    <a:pt x="30383" y="26975"/>
                    <a:pt x="34537" y="26975"/>
                  </a:cubicBezTo>
                  <a:close/>
                  <a:moveTo>
                    <a:pt x="230196" y="425306"/>
                  </a:moveTo>
                  <a:cubicBezTo>
                    <a:pt x="230196" y="429271"/>
                    <a:pt x="226968" y="432499"/>
                    <a:pt x="223002" y="432499"/>
                  </a:cubicBezTo>
                  <a:lnTo>
                    <a:pt x="34537" y="432499"/>
                  </a:lnTo>
                  <a:cubicBezTo>
                    <a:pt x="30383" y="432499"/>
                    <a:pt x="26984" y="429100"/>
                    <a:pt x="26984" y="424946"/>
                  </a:cubicBezTo>
                  <a:lnTo>
                    <a:pt x="26984" y="392936"/>
                  </a:lnTo>
                  <a:lnTo>
                    <a:pt x="230196" y="392936"/>
                  </a:lnTo>
                  <a:lnTo>
                    <a:pt x="230196" y="425306"/>
                  </a:lnTo>
                  <a:lnTo>
                    <a:pt x="230196" y="425306"/>
                  </a:lnTo>
                  <a:close/>
                  <a:moveTo>
                    <a:pt x="230196" y="365062"/>
                  </a:moveTo>
                  <a:lnTo>
                    <a:pt x="26984" y="365062"/>
                  </a:lnTo>
                  <a:lnTo>
                    <a:pt x="26984" y="94413"/>
                  </a:lnTo>
                  <a:lnTo>
                    <a:pt x="230196" y="94413"/>
                  </a:lnTo>
                  <a:lnTo>
                    <a:pt x="230196" y="365062"/>
                  </a:lnTo>
                  <a:lnTo>
                    <a:pt x="230196" y="3650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61" name="Google Shape;1061;p38"/>
            <p:cNvSpPr/>
            <p:nvPr/>
          </p:nvSpPr>
          <p:spPr>
            <a:xfrm>
              <a:off x="5794022" y="1591829"/>
              <a:ext cx="95015" cy="26975"/>
            </a:xfrm>
            <a:custGeom>
              <a:avLst/>
              <a:gdLst/>
              <a:ahLst/>
              <a:cxnLst/>
              <a:rect l="l" t="t" r="r" b="b"/>
              <a:pathLst>
                <a:path w="95015" h="26975" extrusionOk="0">
                  <a:moveTo>
                    <a:pt x="81532" y="0"/>
                  </a:moveTo>
                  <a:lnTo>
                    <a:pt x="13915" y="0"/>
                  </a:lnTo>
                  <a:cubicBezTo>
                    <a:pt x="6632" y="0"/>
                    <a:pt x="338" y="5602"/>
                    <a:pt x="14" y="12876"/>
                  </a:cubicBezTo>
                  <a:cubicBezTo>
                    <a:pt x="-328" y="20600"/>
                    <a:pt x="5831" y="26975"/>
                    <a:pt x="13483" y="26975"/>
                  </a:cubicBezTo>
                  <a:lnTo>
                    <a:pt x="81101" y="26975"/>
                  </a:lnTo>
                  <a:cubicBezTo>
                    <a:pt x="88384" y="26975"/>
                    <a:pt x="94678" y="21373"/>
                    <a:pt x="95002" y="14099"/>
                  </a:cubicBezTo>
                  <a:cubicBezTo>
                    <a:pt x="95343" y="6375"/>
                    <a:pt x="89175" y="0"/>
                    <a:pt x="815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62" name="Google Shape;1062;p38"/>
            <p:cNvSpPr/>
            <p:nvPr/>
          </p:nvSpPr>
          <p:spPr>
            <a:xfrm>
              <a:off x="5764915" y="1832806"/>
              <a:ext cx="113647" cy="26975"/>
            </a:xfrm>
            <a:custGeom>
              <a:avLst/>
              <a:gdLst/>
              <a:ahLst/>
              <a:cxnLst/>
              <a:rect l="l" t="t" r="r" b="b"/>
              <a:pathLst>
                <a:path w="113647" h="26975" extrusionOk="0">
                  <a:moveTo>
                    <a:pt x="113642" y="12867"/>
                  </a:moveTo>
                  <a:cubicBezTo>
                    <a:pt x="113318" y="5593"/>
                    <a:pt x="107024" y="0"/>
                    <a:pt x="99741" y="0"/>
                  </a:cubicBezTo>
                  <a:lnTo>
                    <a:pt x="13484" y="0"/>
                  </a:lnTo>
                  <a:cubicBezTo>
                    <a:pt x="5823" y="0"/>
                    <a:pt x="-337" y="6384"/>
                    <a:pt x="14" y="14108"/>
                  </a:cubicBezTo>
                  <a:cubicBezTo>
                    <a:pt x="338" y="21382"/>
                    <a:pt x="6632" y="26975"/>
                    <a:pt x="13906" y="26975"/>
                  </a:cubicBezTo>
                  <a:lnTo>
                    <a:pt x="100163" y="26975"/>
                  </a:lnTo>
                  <a:cubicBezTo>
                    <a:pt x="107815" y="26975"/>
                    <a:pt x="113984" y="20591"/>
                    <a:pt x="113633" y="128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63" name="Google Shape;1063;p38"/>
            <p:cNvSpPr/>
            <p:nvPr/>
          </p:nvSpPr>
          <p:spPr>
            <a:xfrm>
              <a:off x="5765154" y="1875067"/>
              <a:ext cx="157669" cy="26975"/>
            </a:xfrm>
            <a:custGeom>
              <a:avLst/>
              <a:gdLst/>
              <a:ahLst/>
              <a:cxnLst/>
              <a:rect l="l" t="t" r="r" b="b"/>
              <a:pathLst>
                <a:path w="157669" h="26975" extrusionOk="0">
                  <a:moveTo>
                    <a:pt x="144182" y="0"/>
                  </a:moveTo>
                  <a:lnTo>
                    <a:pt x="13488" y="0"/>
                  </a:lnTo>
                  <a:cubicBezTo>
                    <a:pt x="6033" y="0"/>
                    <a:pt x="0" y="6042"/>
                    <a:pt x="0" y="13488"/>
                  </a:cubicBezTo>
                  <a:cubicBezTo>
                    <a:pt x="0" y="20933"/>
                    <a:pt x="6033" y="26975"/>
                    <a:pt x="13488" y="26975"/>
                  </a:cubicBezTo>
                  <a:lnTo>
                    <a:pt x="144182" y="26975"/>
                  </a:lnTo>
                  <a:cubicBezTo>
                    <a:pt x="151635" y="26975"/>
                    <a:pt x="157669" y="20933"/>
                    <a:pt x="157669" y="13488"/>
                  </a:cubicBezTo>
                  <a:cubicBezTo>
                    <a:pt x="157669" y="6042"/>
                    <a:pt x="151635" y="0"/>
                    <a:pt x="1441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sp>
          <p:nvSpPr>
            <p:cNvPr id="1064" name="Google Shape;1064;p38"/>
            <p:cNvSpPr/>
            <p:nvPr/>
          </p:nvSpPr>
          <p:spPr>
            <a:xfrm>
              <a:off x="5764875" y="1667827"/>
              <a:ext cx="162916" cy="139802"/>
            </a:xfrm>
            <a:custGeom>
              <a:avLst/>
              <a:gdLst/>
              <a:ahLst/>
              <a:cxnLst/>
              <a:rect l="l" t="t" r="r" b="b"/>
              <a:pathLst>
                <a:path w="162916" h="139802" extrusionOk="0">
                  <a:moveTo>
                    <a:pt x="144622" y="112827"/>
                  </a:moveTo>
                  <a:lnTo>
                    <a:pt x="121378" y="112827"/>
                  </a:lnTo>
                  <a:lnTo>
                    <a:pt x="121378" y="86725"/>
                  </a:lnTo>
                  <a:lnTo>
                    <a:pt x="158712" y="49571"/>
                  </a:lnTo>
                  <a:cubicBezTo>
                    <a:pt x="163936" y="44374"/>
                    <a:pt x="164422" y="35868"/>
                    <a:pt x="159440" y="30446"/>
                  </a:cubicBezTo>
                  <a:cubicBezTo>
                    <a:pt x="154135" y="24673"/>
                    <a:pt x="145125" y="24529"/>
                    <a:pt x="139640" y="29996"/>
                  </a:cubicBezTo>
                  <a:lnTo>
                    <a:pt x="105077" y="64398"/>
                  </a:lnTo>
                  <a:lnTo>
                    <a:pt x="70225" y="46550"/>
                  </a:lnTo>
                  <a:cubicBezTo>
                    <a:pt x="65126" y="43942"/>
                    <a:pt x="58797" y="44859"/>
                    <a:pt x="52106" y="50488"/>
                  </a:cubicBezTo>
                  <a:lnTo>
                    <a:pt x="26975" y="69317"/>
                  </a:lnTo>
                  <a:lnTo>
                    <a:pt x="26975" y="13488"/>
                  </a:lnTo>
                  <a:cubicBezTo>
                    <a:pt x="26975" y="6033"/>
                    <a:pt x="20942" y="0"/>
                    <a:pt x="13488" y="0"/>
                  </a:cubicBezTo>
                  <a:cubicBezTo>
                    <a:pt x="6033" y="0"/>
                    <a:pt x="0" y="6033"/>
                    <a:pt x="0" y="13488"/>
                  </a:cubicBezTo>
                  <a:lnTo>
                    <a:pt x="0" y="126315"/>
                  </a:lnTo>
                  <a:cubicBezTo>
                    <a:pt x="0" y="133769"/>
                    <a:pt x="6042" y="139802"/>
                    <a:pt x="13488" y="139802"/>
                  </a:cubicBezTo>
                  <a:lnTo>
                    <a:pt x="144631" y="139802"/>
                  </a:lnTo>
                  <a:cubicBezTo>
                    <a:pt x="152085" y="139802"/>
                    <a:pt x="158119" y="133769"/>
                    <a:pt x="158119" y="126315"/>
                  </a:cubicBezTo>
                  <a:cubicBezTo>
                    <a:pt x="158119" y="118870"/>
                    <a:pt x="152085" y="112827"/>
                    <a:pt x="144631" y="112827"/>
                  </a:cubicBezTo>
                  <a:close/>
                  <a:moveTo>
                    <a:pt x="49445" y="112827"/>
                  </a:moveTo>
                  <a:lnTo>
                    <a:pt x="26966" y="112827"/>
                  </a:lnTo>
                  <a:lnTo>
                    <a:pt x="26966" y="103449"/>
                  </a:lnTo>
                  <a:lnTo>
                    <a:pt x="49445" y="86689"/>
                  </a:lnTo>
                  <a:lnTo>
                    <a:pt x="49445" y="112827"/>
                  </a:lnTo>
                  <a:close/>
                  <a:moveTo>
                    <a:pt x="93504" y="112827"/>
                  </a:moveTo>
                  <a:lnTo>
                    <a:pt x="76420" y="112827"/>
                  </a:lnTo>
                  <a:lnTo>
                    <a:pt x="76420" y="80547"/>
                  </a:lnTo>
                  <a:lnTo>
                    <a:pt x="93504" y="89395"/>
                  </a:lnTo>
                  <a:lnTo>
                    <a:pt x="93504" y="1128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7B879D"/>
                </a:solidFill>
                <a:latin typeface="Arial"/>
                <a:ea typeface="Arial"/>
                <a:cs typeface="Arial"/>
                <a:sym typeface="Arial"/>
              </a:endParaRPr>
            </a:p>
          </p:txBody>
        </p:sp>
      </p:grpSp>
      <p:grpSp>
        <p:nvGrpSpPr>
          <p:cNvPr id="1065" name="Google Shape;1065;p38"/>
          <p:cNvGrpSpPr/>
          <p:nvPr/>
        </p:nvGrpSpPr>
        <p:grpSpPr>
          <a:xfrm>
            <a:off x="1124761" y="2120573"/>
            <a:ext cx="425338" cy="425022"/>
            <a:chOff x="1049375" y="2318350"/>
            <a:chExt cx="298525" cy="295400"/>
          </a:xfrm>
        </p:grpSpPr>
        <p:sp>
          <p:nvSpPr>
            <p:cNvPr id="1066" name="Google Shape;1066;p38"/>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8"/>
          <p:cNvGrpSpPr/>
          <p:nvPr/>
        </p:nvGrpSpPr>
        <p:grpSpPr>
          <a:xfrm>
            <a:off x="3766396" y="2115296"/>
            <a:ext cx="314006" cy="359154"/>
            <a:chOff x="-47509225" y="1974175"/>
            <a:chExt cx="263075" cy="300900"/>
          </a:xfrm>
        </p:grpSpPr>
        <p:sp>
          <p:nvSpPr>
            <p:cNvPr id="1071" name="Google Shape;1071;p38"/>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39"/>
          <p:cNvSpPr txBox="1">
            <a:spLocks noGrp="1"/>
          </p:cNvSpPr>
          <p:nvPr>
            <p:ph type="title"/>
          </p:nvPr>
        </p:nvSpPr>
        <p:spPr>
          <a:xfrm>
            <a:off x="1953975" y="2361300"/>
            <a:ext cx="6059700" cy="15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b="0">
                <a:latin typeface="Noto Sans TC"/>
                <a:ea typeface="Noto Sans TC"/>
                <a:cs typeface="Noto Sans TC"/>
                <a:sym typeface="Noto Sans TC"/>
              </a:rPr>
              <a:t>介面導覽及功能介紹</a:t>
            </a:r>
            <a:endParaRPr sz="4100" b="0"/>
          </a:p>
        </p:txBody>
      </p:sp>
      <p:sp>
        <p:nvSpPr>
          <p:cNvPr id="1081" name="Google Shape;1081;p39"/>
          <p:cNvSpPr txBox="1">
            <a:spLocks noGrp="1"/>
          </p:cNvSpPr>
          <p:nvPr>
            <p:ph type="title" idx="2"/>
          </p:nvPr>
        </p:nvSpPr>
        <p:spPr>
          <a:xfrm>
            <a:off x="4027350" y="1272000"/>
            <a:ext cx="1371900" cy="10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082" name="Google Shape;1082;p39"/>
          <p:cNvGrpSpPr/>
          <p:nvPr/>
        </p:nvGrpSpPr>
        <p:grpSpPr>
          <a:xfrm>
            <a:off x="7808800" y="3403550"/>
            <a:ext cx="986125" cy="2095500"/>
            <a:chOff x="7631225" y="2241175"/>
            <a:chExt cx="986125" cy="2095500"/>
          </a:xfrm>
        </p:grpSpPr>
        <p:cxnSp>
          <p:nvCxnSpPr>
            <p:cNvPr id="1083" name="Google Shape;1083;p39"/>
            <p:cNvCxnSpPr/>
            <p:nvPr/>
          </p:nvCxnSpPr>
          <p:spPr>
            <a:xfrm>
              <a:off x="763122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4" name="Google Shape;1084;p39"/>
            <p:cNvCxnSpPr/>
            <p:nvPr/>
          </p:nvCxnSpPr>
          <p:spPr>
            <a:xfrm>
              <a:off x="770708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5" name="Google Shape;1085;p39"/>
            <p:cNvCxnSpPr/>
            <p:nvPr/>
          </p:nvCxnSpPr>
          <p:spPr>
            <a:xfrm>
              <a:off x="778293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6" name="Google Shape;1086;p39"/>
            <p:cNvCxnSpPr/>
            <p:nvPr/>
          </p:nvCxnSpPr>
          <p:spPr>
            <a:xfrm>
              <a:off x="7858792"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7" name="Google Shape;1087;p39"/>
            <p:cNvCxnSpPr/>
            <p:nvPr/>
          </p:nvCxnSpPr>
          <p:spPr>
            <a:xfrm>
              <a:off x="801050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8" name="Google Shape;1088;p39"/>
            <p:cNvCxnSpPr/>
            <p:nvPr/>
          </p:nvCxnSpPr>
          <p:spPr>
            <a:xfrm>
              <a:off x="8162215"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89" name="Google Shape;1089;p39"/>
            <p:cNvCxnSpPr/>
            <p:nvPr/>
          </p:nvCxnSpPr>
          <p:spPr>
            <a:xfrm>
              <a:off x="8313927"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0" name="Google Shape;1090;p39"/>
            <p:cNvCxnSpPr/>
            <p:nvPr/>
          </p:nvCxnSpPr>
          <p:spPr>
            <a:xfrm>
              <a:off x="793464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1" name="Google Shape;1091;p39"/>
            <p:cNvCxnSpPr/>
            <p:nvPr/>
          </p:nvCxnSpPr>
          <p:spPr>
            <a:xfrm>
              <a:off x="8086360"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2" name="Google Shape;1092;p39"/>
            <p:cNvCxnSpPr/>
            <p:nvPr/>
          </p:nvCxnSpPr>
          <p:spPr>
            <a:xfrm>
              <a:off x="8238071"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3" name="Google Shape;1093;p39"/>
            <p:cNvCxnSpPr/>
            <p:nvPr/>
          </p:nvCxnSpPr>
          <p:spPr>
            <a:xfrm>
              <a:off x="8389783"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4" name="Google Shape;1094;p39"/>
            <p:cNvCxnSpPr/>
            <p:nvPr/>
          </p:nvCxnSpPr>
          <p:spPr>
            <a:xfrm>
              <a:off x="8465638"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5" name="Google Shape;1095;p39"/>
            <p:cNvCxnSpPr/>
            <p:nvPr/>
          </p:nvCxnSpPr>
          <p:spPr>
            <a:xfrm>
              <a:off x="8541494" y="2241175"/>
              <a:ext cx="0" cy="2095500"/>
            </a:xfrm>
            <a:prstGeom prst="straightConnector1">
              <a:avLst/>
            </a:prstGeom>
            <a:noFill/>
            <a:ln w="9525" cap="flat" cmpd="sng">
              <a:solidFill>
                <a:schemeClr val="lt2"/>
              </a:solidFill>
              <a:prstDash val="solid"/>
              <a:round/>
              <a:headEnd type="none" w="med" len="med"/>
              <a:tailEnd type="none" w="med" len="med"/>
            </a:ln>
          </p:spPr>
        </p:cxnSp>
        <p:cxnSp>
          <p:nvCxnSpPr>
            <p:cNvPr id="1096" name="Google Shape;1096;p39"/>
            <p:cNvCxnSpPr/>
            <p:nvPr/>
          </p:nvCxnSpPr>
          <p:spPr>
            <a:xfrm>
              <a:off x="8617350" y="2241175"/>
              <a:ext cx="0" cy="2095500"/>
            </a:xfrm>
            <a:prstGeom prst="straightConnector1">
              <a:avLst/>
            </a:prstGeom>
            <a:noFill/>
            <a:ln w="9525" cap="flat" cmpd="sng">
              <a:solidFill>
                <a:schemeClr val="lt2"/>
              </a:solidFill>
              <a:prstDash val="solid"/>
              <a:round/>
              <a:headEnd type="none" w="med" len="med"/>
              <a:tailEnd type="none" w="med" len="med"/>
            </a:ln>
          </p:spPr>
        </p:cxnSp>
      </p:grpSp>
      <p:sp>
        <p:nvSpPr>
          <p:cNvPr id="1097" name="Google Shape;1097;p39"/>
          <p:cNvSpPr/>
          <p:nvPr/>
        </p:nvSpPr>
        <p:spPr>
          <a:xfrm rot="5400000">
            <a:off x="-1603450" y="1231038"/>
            <a:ext cx="2325825" cy="2325825"/>
          </a:xfrm>
          <a:custGeom>
            <a:avLst/>
            <a:gdLst/>
            <a:ahLst/>
            <a:cxnLst/>
            <a:rect l="l" t="t" r="r" b="b"/>
            <a:pathLst>
              <a:path w="93033" h="93033" extrusionOk="0">
                <a:moveTo>
                  <a:pt x="89685" y="61054"/>
                </a:moveTo>
                <a:lnTo>
                  <a:pt x="89685" y="63796"/>
                </a:lnTo>
                <a:lnTo>
                  <a:pt x="89927" y="63150"/>
                </a:lnTo>
                <a:lnTo>
                  <a:pt x="89927" y="61054"/>
                </a:lnTo>
                <a:lnTo>
                  <a:pt x="90693" y="61054"/>
                </a:lnTo>
                <a:cubicBezTo>
                  <a:pt x="90733" y="60973"/>
                  <a:pt x="90733" y="60892"/>
                  <a:pt x="90774" y="60812"/>
                </a:cubicBezTo>
                <a:lnTo>
                  <a:pt x="89927" y="60812"/>
                </a:lnTo>
                <a:lnTo>
                  <a:pt x="89927" y="56255"/>
                </a:lnTo>
                <a:lnTo>
                  <a:pt x="91984" y="56255"/>
                </a:lnTo>
                <a:cubicBezTo>
                  <a:pt x="92024" y="56174"/>
                  <a:pt x="92024" y="56093"/>
                  <a:pt x="92064" y="56013"/>
                </a:cubicBezTo>
                <a:lnTo>
                  <a:pt x="89927" y="56013"/>
                </a:lnTo>
                <a:lnTo>
                  <a:pt x="89927" y="51456"/>
                </a:lnTo>
                <a:lnTo>
                  <a:pt x="92750" y="51456"/>
                </a:lnTo>
                <a:cubicBezTo>
                  <a:pt x="92750" y="51375"/>
                  <a:pt x="92790" y="51295"/>
                  <a:pt x="92790" y="51174"/>
                </a:cubicBezTo>
                <a:lnTo>
                  <a:pt x="89927" y="51174"/>
                </a:lnTo>
                <a:lnTo>
                  <a:pt x="89927" y="46617"/>
                </a:lnTo>
                <a:lnTo>
                  <a:pt x="93032" y="46617"/>
                </a:lnTo>
                <a:lnTo>
                  <a:pt x="93032" y="46496"/>
                </a:lnTo>
                <a:lnTo>
                  <a:pt x="93032" y="46375"/>
                </a:lnTo>
                <a:lnTo>
                  <a:pt x="89927" y="46375"/>
                </a:lnTo>
                <a:lnTo>
                  <a:pt x="89927" y="41818"/>
                </a:lnTo>
                <a:lnTo>
                  <a:pt x="92790" y="41818"/>
                </a:lnTo>
                <a:cubicBezTo>
                  <a:pt x="92790" y="41737"/>
                  <a:pt x="92750" y="41657"/>
                  <a:pt x="92750" y="41576"/>
                </a:cubicBezTo>
                <a:lnTo>
                  <a:pt x="89927" y="41576"/>
                </a:lnTo>
                <a:lnTo>
                  <a:pt x="89927" y="36979"/>
                </a:lnTo>
                <a:lnTo>
                  <a:pt x="92064" y="36979"/>
                </a:lnTo>
                <a:cubicBezTo>
                  <a:pt x="92024" y="36898"/>
                  <a:pt x="92024" y="36818"/>
                  <a:pt x="91984" y="36737"/>
                </a:cubicBezTo>
                <a:lnTo>
                  <a:pt x="89927" y="36737"/>
                </a:lnTo>
                <a:lnTo>
                  <a:pt x="89927" y="32180"/>
                </a:lnTo>
                <a:lnTo>
                  <a:pt x="90774" y="32180"/>
                </a:lnTo>
                <a:cubicBezTo>
                  <a:pt x="90733" y="32099"/>
                  <a:pt x="90733" y="32019"/>
                  <a:pt x="90693" y="31938"/>
                </a:cubicBezTo>
                <a:lnTo>
                  <a:pt x="89927" y="31938"/>
                </a:lnTo>
                <a:lnTo>
                  <a:pt x="89927" y="29841"/>
                </a:lnTo>
                <a:lnTo>
                  <a:pt x="89685" y="29196"/>
                </a:lnTo>
                <a:lnTo>
                  <a:pt x="89685" y="31938"/>
                </a:lnTo>
                <a:lnTo>
                  <a:pt x="85128" y="31938"/>
                </a:lnTo>
                <a:lnTo>
                  <a:pt x="85128" y="27381"/>
                </a:lnTo>
                <a:lnTo>
                  <a:pt x="88919" y="27381"/>
                </a:lnTo>
                <a:cubicBezTo>
                  <a:pt x="88879" y="27301"/>
                  <a:pt x="88838" y="27220"/>
                  <a:pt x="88798" y="27139"/>
                </a:cubicBezTo>
                <a:lnTo>
                  <a:pt x="85128" y="27139"/>
                </a:lnTo>
                <a:lnTo>
                  <a:pt x="85128" y="22542"/>
                </a:lnTo>
                <a:lnTo>
                  <a:pt x="86378" y="22542"/>
                </a:lnTo>
                <a:cubicBezTo>
                  <a:pt x="86338" y="22462"/>
                  <a:pt x="86298" y="22381"/>
                  <a:pt x="86257" y="22300"/>
                </a:cubicBezTo>
                <a:lnTo>
                  <a:pt x="85128" y="22300"/>
                </a:lnTo>
                <a:lnTo>
                  <a:pt x="85128" y="20566"/>
                </a:lnTo>
                <a:cubicBezTo>
                  <a:pt x="85048" y="20445"/>
                  <a:pt x="84967" y="20324"/>
                  <a:pt x="84886" y="20203"/>
                </a:cubicBezTo>
                <a:lnTo>
                  <a:pt x="84886" y="22300"/>
                </a:lnTo>
                <a:lnTo>
                  <a:pt x="80329" y="22300"/>
                </a:lnTo>
                <a:lnTo>
                  <a:pt x="80329" y="17743"/>
                </a:lnTo>
                <a:lnTo>
                  <a:pt x="83072" y="17743"/>
                </a:lnTo>
                <a:lnTo>
                  <a:pt x="82870" y="17501"/>
                </a:lnTo>
                <a:lnTo>
                  <a:pt x="80329" y="17501"/>
                </a:lnTo>
                <a:lnTo>
                  <a:pt x="80329" y="14558"/>
                </a:lnTo>
                <a:lnTo>
                  <a:pt x="80087" y="14316"/>
                </a:lnTo>
                <a:lnTo>
                  <a:pt x="80087" y="17501"/>
                </a:lnTo>
                <a:lnTo>
                  <a:pt x="75490" y="17501"/>
                </a:lnTo>
                <a:lnTo>
                  <a:pt x="75490" y="12945"/>
                </a:lnTo>
                <a:lnTo>
                  <a:pt x="78716" y="12945"/>
                </a:lnTo>
                <a:lnTo>
                  <a:pt x="78434" y="12703"/>
                </a:lnTo>
                <a:lnTo>
                  <a:pt x="75490" y="12703"/>
                </a:lnTo>
                <a:lnTo>
                  <a:pt x="75490" y="10122"/>
                </a:lnTo>
                <a:lnTo>
                  <a:pt x="75248" y="9920"/>
                </a:lnTo>
                <a:lnTo>
                  <a:pt x="75248" y="12703"/>
                </a:lnTo>
                <a:lnTo>
                  <a:pt x="70691" y="12703"/>
                </a:lnTo>
                <a:lnTo>
                  <a:pt x="70691" y="8106"/>
                </a:lnTo>
                <a:lnTo>
                  <a:pt x="72788" y="8106"/>
                </a:lnTo>
                <a:cubicBezTo>
                  <a:pt x="72667" y="8025"/>
                  <a:pt x="72546" y="7944"/>
                  <a:pt x="72425" y="7864"/>
                </a:cubicBezTo>
                <a:lnTo>
                  <a:pt x="70691" y="7864"/>
                </a:lnTo>
                <a:lnTo>
                  <a:pt x="70691" y="6775"/>
                </a:lnTo>
                <a:cubicBezTo>
                  <a:pt x="70611" y="6694"/>
                  <a:pt x="70530" y="6654"/>
                  <a:pt x="70450" y="6613"/>
                </a:cubicBezTo>
                <a:lnTo>
                  <a:pt x="70450" y="7864"/>
                </a:lnTo>
                <a:lnTo>
                  <a:pt x="65893" y="7864"/>
                </a:lnTo>
                <a:lnTo>
                  <a:pt x="65893" y="4194"/>
                </a:lnTo>
                <a:cubicBezTo>
                  <a:pt x="65812" y="4154"/>
                  <a:pt x="65731" y="4113"/>
                  <a:pt x="65651" y="4073"/>
                </a:cubicBezTo>
                <a:lnTo>
                  <a:pt x="65651" y="7864"/>
                </a:lnTo>
                <a:lnTo>
                  <a:pt x="61054" y="7864"/>
                </a:lnTo>
                <a:lnTo>
                  <a:pt x="61054" y="3307"/>
                </a:lnTo>
                <a:lnTo>
                  <a:pt x="63796" y="3307"/>
                </a:lnTo>
                <a:lnTo>
                  <a:pt x="63191" y="3065"/>
                </a:lnTo>
                <a:lnTo>
                  <a:pt x="61054" y="3065"/>
                </a:lnTo>
                <a:lnTo>
                  <a:pt x="61054" y="2339"/>
                </a:lnTo>
                <a:cubicBezTo>
                  <a:pt x="60973" y="2299"/>
                  <a:pt x="60892" y="2258"/>
                  <a:pt x="60812" y="2258"/>
                </a:cubicBezTo>
                <a:lnTo>
                  <a:pt x="60812" y="3065"/>
                </a:lnTo>
                <a:lnTo>
                  <a:pt x="56255" y="3065"/>
                </a:lnTo>
                <a:lnTo>
                  <a:pt x="56255" y="1048"/>
                </a:lnTo>
                <a:cubicBezTo>
                  <a:pt x="56174" y="1008"/>
                  <a:pt x="56093" y="1008"/>
                  <a:pt x="56013" y="968"/>
                </a:cubicBezTo>
                <a:lnTo>
                  <a:pt x="56013" y="3065"/>
                </a:lnTo>
                <a:lnTo>
                  <a:pt x="51456" y="3065"/>
                </a:lnTo>
                <a:lnTo>
                  <a:pt x="51456" y="282"/>
                </a:lnTo>
                <a:cubicBezTo>
                  <a:pt x="51375" y="242"/>
                  <a:pt x="51295" y="242"/>
                  <a:pt x="51214" y="242"/>
                </a:cubicBezTo>
                <a:lnTo>
                  <a:pt x="51214" y="3065"/>
                </a:lnTo>
                <a:lnTo>
                  <a:pt x="46617" y="3065"/>
                </a:lnTo>
                <a:lnTo>
                  <a:pt x="46617" y="0"/>
                </a:lnTo>
                <a:lnTo>
                  <a:pt x="46496" y="0"/>
                </a:lnTo>
                <a:lnTo>
                  <a:pt x="46375" y="0"/>
                </a:lnTo>
                <a:lnTo>
                  <a:pt x="46375" y="3065"/>
                </a:lnTo>
                <a:lnTo>
                  <a:pt x="41818" y="3065"/>
                </a:lnTo>
                <a:lnTo>
                  <a:pt x="41818" y="242"/>
                </a:lnTo>
                <a:cubicBezTo>
                  <a:pt x="41737" y="242"/>
                  <a:pt x="41657" y="242"/>
                  <a:pt x="41576" y="242"/>
                </a:cubicBezTo>
                <a:lnTo>
                  <a:pt x="41576" y="3065"/>
                </a:lnTo>
                <a:lnTo>
                  <a:pt x="37019" y="3065"/>
                </a:lnTo>
                <a:lnTo>
                  <a:pt x="37019" y="968"/>
                </a:lnTo>
                <a:cubicBezTo>
                  <a:pt x="36939" y="1008"/>
                  <a:pt x="36858" y="1008"/>
                  <a:pt x="36777" y="1008"/>
                </a:cubicBezTo>
                <a:lnTo>
                  <a:pt x="36777" y="3065"/>
                </a:lnTo>
                <a:lnTo>
                  <a:pt x="32180" y="3065"/>
                </a:lnTo>
                <a:lnTo>
                  <a:pt x="32180" y="2258"/>
                </a:lnTo>
                <a:cubicBezTo>
                  <a:pt x="32099" y="2258"/>
                  <a:pt x="32019" y="2299"/>
                  <a:pt x="31938" y="2339"/>
                </a:cubicBezTo>
                <a:lnTo>
                  <a:pt x="31938" y="3065"/>
                </a:lnTo>
                <a:lnTo>
                  <a:pt x="29841" y="3065"/>
                </a:lnTo>
                <a:lnTo>
                  <a:pt x="29236" y="3307"/>
                </a:lnTo>
                <a:lnTo>
                  <a:pt x="31938" y="3307"/>
                </a:lnTo>
                <a:lnTo>
                  <a:pt x="31938" y="7904"/>
                </a:lnTo>
                <a:lnTo>
                  <a:pt x="27381" y="7904"/>
                </a:lnTo>
                <a:lnTo>
                  <a:pt x="27381" y="4113"/>
                </a:lnTo>
                <a:cubicBezTo>
                  <a:pt x="27301" y="4154"/>
                  <a:pt x="27220" y="4194"/>
                  <a:pt x="27139" y="4234"/>
                </a:cubicBezTo>
                <a:lnTo>
                  <a:pt x="27139" y="7904"/>
                </a:lnTo>
                <a:lnTo>
                  <a:pt x="22542" y="7904"/>
                </a:lnTo>
                <a:lnTo>
                  <a:pt x="22542" y="6613"/>
                </a:lnTo>
                <a:cubicBezTo>
                  <a:pt x="22462" y="6694"/>
                  <a:pt x="22381" y="6734"/>
                  <a:pt x="22300" y="6775"/>
                </a:cubicBezTo>
                <a:lnTo>
                  <a:pt x="22300" y="7904"/>
                </a:lnTo>
                <a:lnTo>
                  <a:pt x="20566" y="7904"/>
                </a:lnTo>
                <a:cubicBezTo>
                  <a:pt x="20445" y="7985"/>
                  <a:pt x="20324" y="8065"/>
                  <a:pt x="20203" y="8146"/>
                </a:cubicBezTo>
                <a:lnTo>
                  <a:pt x="22300" y="8146"/>
                </a:lnTo>
                <a:lnTo>
                  <a:pt x="22300" y="12703"/>
                </a:lnTo>
                <a:lnTo>
                  <a:pt x="17743" y="12703"/>
                </a:lnTo>
                <a:lnTo>
                  <a:pt x="17743" y="9961"/>
                </a:lnTo>
                <a:lnTo>
                  <a:pt x="17501" y="10162"/>
                </a:lnTo>
                <a:lnTo>
                  <a:pt x="17501" y="12703"/>
                </a:lnTo>
                <a:lnTo>
                  <a:pt x="14558" y="12703"/>
                </a:lnTo>
                <a:lnTo>
                  <a:pt x="14316" y="12945"/>
                </a:lnTo>
                <a:lnTo>
                  <a:pt x="17501" y="12945"/>
                </a:lnTo>
                <a:lnTo>
                  <a:pt x="17501" y="17542"/>
                </a:lnTo>
                <a:lnTo>
                  <a:pt x="12945" y="17542"/>
                </a:lnTo>
                <a:lnTo>
                  <a:pt x="12945" y="14316"/>
                </a:lnTo>
                <a:lnTo>
                  <a:pt x="12703" y="14598"/>
                </a:lnTo>
                <a:lnTo>
                  <a:pt x="12703" y="17542"/>
                </a:lnTo>
                <a:lnTo>
                  <a:pt x="10122" y="17542"/>
                </a:lnTo>
                <a:lnTo>
                  <a:pt x="9920" y="17784"/>
                </a:lnTo>
                <a:lnTo>
                  <a:pt x="12703" y="17784"/>
                </a:lnTo>
                <a:lnTo>
                  <a:pt x="12703" y="22341"/>
                </a:lnTo>
                <a:lnTo>
                  <a:pt x="8106" y="22341"/>
                </a:lnTo>
                <a:lnTo>
                  <a:pt x="8106" y="20244"/>
                </a:lnTo>
                <a:cubicBezTo>
                  <a:pt x="8025" y="20365"/>
                  <a:pt x="7944" y="20486"/>
                  <a:pt x="7864" y="20607"/>
                </a:cubicBezTo>
                <a:lnTo>
                  <a:pt x="7864" y="22341"/>
                </a:lnTo>
                <a:lnTo>
                  <a:pt x="6775" y="22341"/>
                </a:lnTo>
                <a:cubicBezTo>
                  <a:pt x="6694" y="22421"/>
                  <a:pt x="6654" y="22502"/>
                  <a:pt x="6613" y="22583"/>
                </a:cubicBezTo>
                <a:lnTo>
                  <a:pt x="7864" y="22583"/>
                </a:lnTo>
                <a:lnTo>
                  <a:pt x="7864" y="27139"/>
                </a:lnTo>
                <a:lnTo>
                  <a:pt x="4194" y="27139"/>
                </a:lnTo>
                <a:cubicBezTo>
                  <a:pt x="4154" y="27220"/>
                  <a:pt x="4113" y="27301"/>
                  <a:pt x="4073" y="27381"/>
                </a:cubicBezTo>
                <a:lnTo>
                  <a:pt x="7864" y="27381"/>
                </a:lnTo>
                <a:lnTo>
                  <a:pt x="7864" y="31978"/>
                </a:lnTo>
                <a:lnTo>
                  <a:pt x="3307" y="31978"/>
                </a:lnTo>
                <a:lnTo>
                  <a:pt x="3307" y="29236"/>
                </a:lnTo>
                <a:lnTo>
                  <a:pt x="3065" y="29841"/>
                </a:lnTo>
                <a:lnTo>
                  <a:pt x="3065" y="31978"/>
                </a:lnTo>
                <a:lnTo>
                  <a:pt x="2299" y="31978"/>
                </a:lnTo>
                <a:cubicBezTo>
                  <a:pt x="2299" y="32059"/>
                  <a:pt x="2258" y="32140"/>
                  <a:pt x="2218" y="32220"/>
                </a:cubicBezTo>
                <a:lnTo>
                  <a:pt x="3065" y="32220"/>
                </a:lnTo>
                <a:lnTo>
                  <a:pt x="3065" y="36777"/>
                </a:lnTo>
                <a:lnTo>
                  <a:pt x="1008" y="36777"/>
                </a:lnTo>
                <a:cubicBezTo>
                  <a:pt x="1008" y="36858"/>
                  <a:pt x="968" y="36939"/>
                  <a:pt x="968" y="37019"/>
                </a:cubicBezTo>
                <a:lnTo>
                  <a:pt x="3065" y="37019"/>
                </a:lnTo>
                <a:lnTo>
                  <a:pt x="3065" y="41576"/>
                </a:lnTo>
                <a:lnTo>
                  <a:pt x="242" y="41576"/>
                </a:lnTo>
                <a:cubicBezTo>
                  <a:pt x="242" y="41657"/>
                  <a:pt x="242" y="41737"/>
                  <a:pt x="242" y="41818"/>
                </a:cubicBezTo>
                <a:lnTo>
                  <a:pt x="3065" y="41818"/>
                </a:lnTo>
                <a:lnTo>
                  <a:pt x="3065" y="46415"/>
                </a:lnTo>
                <a:lnTo>
                  <a:pt x="0" y="46415"/>
                </a:lnTo>
                <a:lnTo>
                  <a:pt x="0" y="46536"/>
                </a:lnTo>
                <a:lnTo>
                  <a:pt x="0" y="46657"/>
                </a:lnTo>
                <a:lnTo>
                  <a:pt x="3065" y="46657"/>
                </a:lnTo>
                <a:lnTo>
                  <a:pt x="3065" y="51214"/>
                </a:lnTo>
                <a:lnTo>
                  <a:pt x="242" y="51214"/>
                </a:lnTo>
                <a:cubicBezTo>
                  <a:pt x="242" y="51295"/>
                  <a:pt x="242" y="51375"/>
                  <a:pt x="242" y="51456"/>
                </a:cubicBezTo>
                <a:lnTo>
                  <a:pt x="3065" y="51456"/>
                </a:lnTo>
                <a:lnTo>
                  <a:pt x="3065" y="56053"/>
                </a:lnTo>
                <a:lnTo>
                  <a:pt x="968" y="56053"/>
                </a:lnTo>
                <a:cubicBezTo>
                  <a:pt x="968" y="56134"/>
                  <a:pt x="1008" y="56174"/>
                  <a:pt x="1008" y="56295"/>
                </a:cubicBezTo>
                <a:lnTo>
                  <a:pt x="3065" y="56295"/>
                </a:lnTo>
                <a:lnTo>
                  <a:pt x="3065" y="60852"/>
                </a:lnTo>
                <a:lnTo>
                  <a:pt x="2218" y="60852"/>
                </a:lnTo>
                <a:cubicBezTo>
                  <a:pt x="2258" y="60933"/>
                  <a:pt x="2299" y="61013"/>
                  <a:pt x="2299" y="61094"/>
                </a:cubicBezTo>
                <a:lnTo>
                  <a:pt x="3065" y="61094"/>
                </a:lnTo>
                <a:lnTo>
                  <a:pt x="3065" y="63191"/>
                </a:lnTo>
                <a:lnTo>
                  <a:pt x="3307" y="63836"/>
                </a:lnTo>
                <a:lnTo>
                  <a:pt x="3307" y="61094"/>
                </a:lnTo>
                <a:lnTo>
                  <a:pt x="7864" y="61094"/>
                </a:lnTo>
                <a:lnTo>
                  <a:pt x="7864" y="65651"/>
                </a:lnTo>
                <a:lnTo>
                  <a:pt x="4073" y="65651"/>
                </a:lnTo>
                <a:cubicBezTo>
                  <a:pt x="4113" y="65731"/>
                  <a:pt x="4154" y="65812"/>
                  <a:pt x="4194" y="65893"/>
                </a:cubicBezTo>
                <a:lnTo>
                  <a:pt x="7864" y="65893"/>
                </a:lnTo>
                <a:lnTo>
                  <a:pt x="7864" y="70490"/>
                </a:lnTo>
                <a:lnTo>
                  <a:pt x="6613" y="70490"/>
                </a:lnTo>
                <a:cubicBezTo>
                  <a:pt x="6654" y="70570"/>
                  <a:pt x="6694" y="70651"/>
                  <a:pt x="6775" y="70732"/>
                </a:cubicBezTo>
                <a:lnTo>
                  <a:pt x="7864" y="70732"/>
                </a:lnTo>
                <a:lnTo>
                  <a:pt x="7864" y="72466"/>
                </a:lnTo>
                <a:cubicBezTo>
                  <a:pt x="7944" y="72587"/>
                  <a:pt x="8025" y="72708"/>
                  <a:pt x="8106" y="72829"/>
                </a:cubicBezTo>
                <a:lnTo>
                  <a:pt x="8106" y="70732"/>
                </a:lnTo>
                <a:lnTo>
                  <a:pt x="12703" y="70732"/>
                </a:lnTo>
                <a:lnTo>
                  <a:pt x="12703" y="75289"/>
                </a:lnTo>
                <a:lnTo>
                  <a:pt x="9920" y="75289"/>
                </a:lnTo>
                <a:lnTo>
                  <a:pt x="10122" y="75531"/>
                </a:lnTo>
                <a:lnTo>
                  <a:pt x="12703" y="75531"/>
                </a:lnTo>
                <a:lnTo>
                  <a:pt x="12703" y="78474"/>
                </a:lnTo>
                <a:lnTo>
                  <a:pt x="12945" y="78716"/>
                </a:lnTo>
                <a:lnTo>
                  <a:pt x="12945" y="75531"/>
                </a:lnTo>
                <a:lnTo>
                  <a:pt x="17501" y="75531"/>
                </a:lnTo>
                <a:lnTo>
                  <a:pt x="17501" y="80087"/>
                </a:lnTo>
                <a:lnTo>
                  <a:pt x="14316" y="80087"/>
                </a:lnTo>
                <a:lnTo>
                  <a:pt x="14558" y="80329"/>
                </a:lnTo>
                <a:lnTo>
                  <a:pt x="17501" y="80329"/>
                </a:lnTo>
                <a:lnTo>
                  <a:pt x="17501" y="82910"/>
                </a:lnTo>
                <a:lnTo>
                  <a:pt x="17743" y="83072"/>
                </a:lnTo>
                <a:lnTo>
                  <a:pt x="17743" y="80329"/>
                </a:lnTo>
                <a:lnTo>
                  <a:pt x="22300" y="80329"/>
                </a:lnTo>
                <a:lnTo>
                  <a:pt x="22300" y="84927"/>
                </a:lnTo>
                <a:lnTo>
                  <a:pt x="20203" y="84927"/>
                </a:lnTo>
                <a:cubicBezTo>
                  <a:pt x="20324" y="85007"/>
                  <a:pt x="20445" y="85088"/>
                  <a:pt x="20566" y="85168"/>
                </a:cubicBezTo>
                <a:lnTo>
                  <a:pt x="22300" y="85168"/>
                </a:lnTo>
                <a:lnTo>
                  <a:pt x="22300" y="86257"/>
                </a:lnTo>
                <a:cubicBezTo>
                  <a:pt x="22381" y="86338"/>
                  <a:pt x="22462" y="86378"/>
                  <a:pt x="22542" y="86419"/>
                </a:cubicBezTo>
                <a:lnTo>
                  <a:pt x="22542" y="85168"/>
                </a:lnTo>
                <a:lnTo>
                  <a:pt x="27139" y="85168"/>
                </a:lnTo>
                <a:lnTo>
                  <a:pt x="27139" y="88838"/>
                </a:lnTo>
                <a:cubicBezTo>
                  <a:pt x="27220" y="88878"/>
                  <a:pt x="27301" y="88919"/>
                  <a:pt x="27381" y="88959"/>
                </a:cubicBezTo>
                <a:lnTo>
                  <a:pt x="27381" y="85168"/>
                </a:lnTo>
                <a:lnTo>
                  <a:pt x="31938" y="85168"/>
                </a:lnTo>
                <a:lnTo>
                  <a:pt x="31938" y="89725"/>
                </a:lnTo>
                <a:lnTo>
                  <a:pt x="29236" y="89725"/>
                </a:lnTo>
                <a:lnTo>
                  <a:pt x="29841" y="89967"/>
                </a:lnTo>
                <a:lnTo>
                  <a:pt x="31938" y="89967"/>
                </a:lnTo>
                <a:lnTo>
                  <a:pt x="31938" y="90733"/>
                </a:lnTo>
                <a:cubicBezTo>
                  <a:pt x="32019" y="90733"/>
                  <a:pt x="32099" y="90774"/>
                  <a:pt x="32180" y="90814"/>
                </a:cubicBezTo>
                <a:lnTo>
                  <a:pt x="32180" y="89967"/>
                </a:lnTo>
                <a:lnTo>
                  <a:pt x="36777" y="89967"/>
                </a:lnTo>
                <a:lnTo>
                  <a:pt x="36777" y="92024"/>
                </a:lnTo>
                <a:cubicBezTo>
                  <a:pt x="36858" y="92024"/>
                  <a:pt x="36939" y="92064"/>
                  <a:pt x="37019" y="92064"/>
                </a:cubicBezTo>
                <a:lnTo>
                  <a:pt x="37019" y="89967"/>
                </a:lnTo>
                <a:lnTo>
                  <a:pt x="41576" y="89967"/>
                </a:lnTo>
                <a:lnTo>
                  <a:pt x="41576" y="92790"/>
                </a:lnTo>
                <a:cubicBezTo>
                  <a:pt x="41657" y="92790"/>
                  <a:pt x="41737" y="92790"/>
                  <a:pt x="41818" y="92790"/>
                </a:cubicBezTo>
                <a:lnTo>
                  <a:pt x="41818" y="89967"/>
                </a:lnTo>
                <a:lnTo>
                  <a:pt x="46375" y="89967"/>
                </a:lnTo>
                <a:lnTo>
                  <a:pt x="46375" y="93032"/>
                </a:lnTo>
                <a:lnTo>
                  <a:pt x="46496" y="93032"/>
                </a:lnTo>
                <a:lnTo>
                  <a:pt x="46617" y="93032"/>
                </a:lnTo>
                <a:lnTo>
                  <a:pt x="46617" y="89967"/>
                </a:lnTo>
                <a:lnTo>
                  <a:pt x="51214" y="89967"/>
                </a:lnTo>
                <a:lnTo>
                  <a:pt x="51214" y="92790"/>
                </a:lnTo>
                <a:cubicBezTo>
                  <a:pt x="51295" y="92790"/>
                  <a:pt x="51375" y="92790"/>
                  <a:pt x="51456" y="92790"/>
                </a:cubicBezTo>
                <a:lnTo>
                  <a:pt x="51456" y="89967"/>
                </a:lnTo>
                <a:lnTo>
                  <a:pt x="56013" y="89967"/>
                </a:lnTo>
                <a:lnTo>
                  <a:pt x="56013" y="92064"/>
                </a:lnTo>
                <a:cubicBezTo>
                  <a:pt x="56093" y="92064"/>
                  <a:pt x="56174" y="92024"/>
                  <a:pt x="56255" y="92024"/>
                </a:cubicBezTo>
                <a:lnTo>
                  <a:pt x="56255" y="89967"/>
                </a:lnTo>
                <a:lnTo>
                  <a:pt x="60812" y="89967"/>
                </a:lnTo>
                <a:lnTo>
                  <a:pt x="60812" y="90814"/>
                </a:lnTo>
                <a:cubicBezTo>
                  <a:pt x="60892" y="90774"/>
                  <a:pt x="60973" y="90733"/>
                  <a:pt x="61054" y="90733"/>
                </a:cubicBezTo>
                <a:lnTo>
                  <a:pt x="61054" y="89967"/>
                </a:lnTo>
                <a:lnTo>
                  <a:pt x="63191" y="89967"/>
                </a:lnTo>
                <a:lnTo>
                  <a:pt x="63796" y="89725"/>
                </a:lnTo>
                <a:lnTo>
                  <a:pt x="61054" y="89725"/>
                </a:lnTo>
                <a:lnTo>
                  <a:pt x="61054" y="85168"/>
                </a:lnTo>
                <a:lnTo>
                  <a:pt x="65651" y="85168"/>
                </a:lnTo>
                <a:lnTo>
                  <a:pt x="65651" y="88959"/>
                </a:lnTo>
                <a:cubicBezTo>
                  <a:pt x="65731" y="88919"/>
                  <a:pt x="65812" y="88878"/>
                  <a:pt x="65893" y="88838"/>
                </a:cubicBezTo>
                <a:lnTo>
                  <a:pt x="65893" y="85168"/>
                </a:lnTo>
                <a:lnTo>
                  <a:pt x="70450" y="85168"/>
                </a:lnTo>
                <a:lnTo>
                  <a:pt x="70450" y="86419"/>
                </a:lnTo>
                <a:cubicBezTo>
                  <a:pt x="70530" y="86378"/>
                  <a:pt x="70611" y="86338"/>
                  <a:pt x="70691" y="86257"/>
                </a:cubicBezTo>
                <a:lnTo>
                  <a:pt x="70691" y="85168"/>
                </a:lnTo>
                <a:lnTo>
                  <a:pt x="72425" y="85168"/>
                </a:lnTo>
                <a:cubicBezTo>
                  <a:pt x="72546" y="85088"/>
                  <a:pt x="72667" y="85007"/>
                  <a:pt x="72788" y="84927"/>
                </a:cubicBezTo>
                <a:lnTo>
                  <a:pt x="70691" y="84927"/>
                </a:lnTo>
                <a:lnTo>
                  <a:pt x="70691" y="80329"/>
                </a:lnTo>
                <a:lnTo>
                  <a:pt x="75248" y="80329"/>
                </a:lnTo>
                <a:lnTo>
                  <a:pt x="75248" y="83072"/>
                </a:lnTo>
                <a:lnTo>
                  <a:pt x="75490" y="82910"/>
                </a:lnTo>
                <a:lnTo>
                  <a:pt x="75490" y="80329"/>
                </a:lnTo>
                <a:lnTo>
                  <a:pt x="78434" y="80329"/>
                </a:lnTo>
                <a:lnTo>
                  <a:pt x="78716" y="80087"/>
                </a:lnTo>
                <a:lnTo>
                  <a:pt x="75490" y="80087"/>
                </a:lnTo>
                <a:lnTo>
                  <a:pt x="75490" y="75531"/>
                </a:lnTo>
                <a:lnTo>
                  <a:pt x="80087" y="75531"/>
                </a:lnTo>
                <a:lnTo>
                  <a:pt x="80087" y="78716"/>
                </a:lnTo>
                <a:lnTo>
                  <a:pt x="80329" y="78474"/>
                </a:lnTo>
                <a:lnTo>
                  <a:pt x="80329" y="75531"/>
                </a:lnTo>
                <a:lnTo>
                  <a:pt x="82870" y="75531"/>
                </a:lnTo>
                <a:lnTo>
                  <a:pt x="83072" y="75289"/>
                </a:lnTo>
                <a:lnTo>
                  <a:pt x="80329" y="75289"/>
                </a:lnTo>
                <a:lnTo>
                  <a:pt x="80329" y="70732"/>
                </a:lnTo>
                <a:lnTo>
                  <a:pt x="84886" y="70732"/>
                </a:lnTo>
                <a:lnTo>
                  <a:pt x="84886" y="72829"/>
                </a:lnTo>
                <a:cubicBezTo>
                  <a:pt x="84967" y="72708"/>
                  <a:pt x="85048" y="72587"/>
                  <a:pt x="85128" y="72466"/>
                </a:cubicBezTo>
                <a:lnTo>
                  <a:pt x="85128" y="70732"/>
                </a:lnTo>
                <a:lnTo>
                  <a:pt x="86257" y="70732"/>
                </a:lnTo>
                <a:cubicBezTo>
                  <a:pt x="86298" y="70651"/>
                  <a:pt x="86338" y="70570"/>
                  <a:pt x="86378" y="70490"/>
                </a:cubicBezTo>
                <a:lnTo>
                  <a:pt x="85128" y="70490"/>
                </a:lnTo>
                <a:lnTo>
                  <a:pt x="85128" y="65893"/>
                </a:lnTo>
                <a:lnTo>
                  <a:pt x="88798" y="65893"/>
                </a:lnTo>
                <a:cubicBezTo>
                  <a:pt x="88838" y="65812"/>
                  <a:pt x="88879" y="65731"/>
                  <a:pt x="88919" y="65651"/>
                </a:cubicBezTo>
                <a:lnTo>
                  <a:pt x="85128" y="65651"/>
                </a:lnTo>
                <a:lnTo>
                  <a:pt x="85128" y="61094"/>
                </a:lnTo>
                <a:lnTo>
                  <a:pt x="89685" y="61094"/>
                </a:lnTo>
                <a:close/>
                <a:moveTo>
                  <a:pt x="85128" y="32180"/>
                </a:moveTo>
                <a:lnTo>
                  <a:pt x="89685" y="32180"/>
                </a:lnTo>
                <a:lnTo>
                  <a:pt x="89685" y="36777"/>
                </a:lnTo>
                <a:lnTo>
                  <a:pt x="85128" y="36777"/>
                </a:lnTo>
                <a:close/>
                <a:moveTo>
                  <a:pt x="85128" y="37019"/>
                </a:moveTo>
                <a:lnTo>
                  <a:pt x="89685" y="37019"/>
                </a:lnTo>
                <a:lnTo>
                  <a:pt x="89685" y="41576"/>
                </a:lnTo>
                <a:lnTo>
                  <a:pt x="85128" y="41576"/>
                </a:lnTo>
                <a:close/>
                <a:moveTo>
                  <a:pt x="85128" y="41818"/>
                </a:moveTo>
                <a:lnTo>
                  <a:pt x="89685" y="41818"/>
                </a:lnTo>
                <a:lnTo>
                  <a:pt x="89685" y="46375"/>
                </a:lnTo>
                <a:lnTo>
                  <a:pt x="85128" y="46375"/>
                </a:lnTo>
                <a:close/>
                <a:moveTo>
                  <a:pt x="85128" y="46617"/>
                </a:moveTo>
                <a:lnTo>
                  <a:pt x="89685" y="46617"/>
                </a:lnTo>
                <a:lnTo>
                  <a:pt x="89685" y="51214"/>
                </a:lnTo>
                <a:lnTo>
                  <a:pt x="85128" y="51214"/>
                </a:lnTo>
                <a:close/>
                <a:moveTo>
                  <a:pt x="85128" y="51456"/>
                </a:moveTo>
                <a:lnTo>
                  <a:pt x="89685" y="51456"/>
                </a:lnTo>
                <a:lnTo>
                  <a:pt x="89685" y="56013"/>
                </a:lnTo>
                <a:lnTo>
                  <a:pt x="85128" y="56013"/>
                </a:lnTo>
                <a:close/>
                <a:moveTo>
                  <a:pt x="85128" y="56255"/>
                </a:moveTo>
                <a:lnTo>
                  <a:pt x="89685" y="56255"/>
                </a:lnTo>
                <a:lnTo>
                  <a:pt x="89685" y="60812"/>
                </a:lnTo>
                <a:lnTo>
                  <a:pt x="85128" y="60812"/>
                </a:lnTo>
                <a:close/>
                <a:moveTo>
                  <a:pt x="7904" y="60812"/>
                </a:moveTo>
                <a:lnTo>
                  <a:pt x="3347" y="60812"/>
                </a:lnTo>
                <a:lnTo>
                  <a:pt x="3347" y="56255"/>
                </a:lnTo>
                <a:lnTo>
                  <a:pt x="7904" y="56255"/>
                </a:lnTo>
                <a:close/>
                <a:moveTo>
                  <a:pt x="7904" y="56013"/>
                </a:moveTo>
                <a:lnTo>
                  <a:pt x="3347" y="56013"/>
                </a:lnTo>
                <a:lnTo>
                  <a:pt x="3347" y="51456"/>
                </a:lnTo>
                <a:lnTo>
                  <a:pt x="7904" y="51456"/>
                </a:lnTo>
                <a:close/>
                <a:moveTo>
                  <a:pt x="7904" y="51214"/>
                </a:moveTo>
                <a:lnTo>
                  <a:pt x="3347" y="51214"/>
                </a:lnTo>
                <a:lnTo>
                  <a:pt x="3347" y="46617"/>
                </a:lnTo>
                <a:lnTo>
                  <a:pt x="7904" y="46617"/>
                </a:lnTo>
                <a:close/>
                <a:moveTo>
                  <a:pt x="7904" y="46375"/>
                </a:moveTo>
                <a:lnTo>
                  <a:pt x="3347" y="46375"/>
                </a:lnTo>
                <a:lnTo>
                  <a:pt x="3347" y="41818"/>
                </a:lnTo>
                <a:lnTo>
                  <a:pt x="7904" y="41818"/>
                </a:lnTo>
                <a:close/>
                <a:moveTo>
                  <a:pt x="7904" y="41576"/>
                </a:moveTo>
                <a:lnTo>
                  <a:pt x="3347" y="41576"/>
                </a:lnTo>
                <a:lnTo>
                  <a:pt x="3347" y="37019"/>
                </a:lnTo>
                <a:lnTo>
                  <a:pt x="7904" y="37019"/>
                </a:lnTo>
                <a:close/>
                <a:moveTo>
                  <a:pt x="7904" y="36777"/>
                </a:moveTo>
                <a:lnTo>
                  <a:pt x="3347" y="36777"/>
                </a:lnTo>
                <a:lnTo>
                  <a:pt x="3347" y="32180"/>
                </a:lnTo>
                <a:lnTo>
                  <a:pt x="7904" y="32180"/>
                </a:lnTo>
                <a:close/>
                <a:moveTo>
                  <a:pt x="12703" y="70449"/>
                </a:moveTo>
                <a:lnTo>
                  <a:pt x="8146" y="70449"/>
                </a:lnTo>
                <a:lnTo>
                  <a:pt x="8146" y="65893"/>
                </a:lnTo>
                <a:lnTo>
                  <a:pt x="12703" y="65893"/>
                </a:lnTo>
                <a:close/>
                <a:moveTo>
                  <a:pt x="12703" y="65610"/>
                </a:moveTo>
                <a:lnTo>
                  <a:pt x="8146" y="65610"/>
                </a:lnTo>
                <a:lnTo>
                  <a:pt x="8146" y="61054"/>
                </a:lnTo>
                <a:lnTo>
                  <a:pt x="12703" y="61054"/>
                </a:lnTo>
                <a:close/>
                <a:moveTo>
                  <a:pt x="12703" y="60812"/>
                </a:moveTo>
                <a:lnTo>
                  <a:pt x="8146" y="60812"/>
                </a:lnTo>
                <a:lnTo>
                  <a:pt x="8146" y="56255"/>
                </a:lnTo>
                <a:lnTo>
                  <a:pt x="12703" y="56255"/>
                </a:lnTo>
                <a:close/>
                <a:moveTo>
                  <a:pt x="12703" y="56013"/>
                </a:moveTo>
                <a:lnTo>
                  <a:pt x="8146" y="56013"/>
                </a:lnTo>
                <a:lnTo>
                  <a:pt x="8146" y="51456"/>
                </a:lnTo>
                <a:lnTo>
                  <a:pt x="12703" y="51456"/>
                </a:lnTo>
                <a:close/>
                <a:moveTo>
                  <a:pt x="12703" y="51174"/>
                </a:moveTo>
                <a:lnTo>
                  <a:pt x="8146" y="51174"/>
                </a:lnTo>
                <a:lnTo>
                  <a:pt x="8146" y="46617"/>
                </a:lnTo>
                <a:lnTo>
                  <a:pt x="12703" y="46617"/>
                </a:lnTo>
                <a:close/>
                <a:moveTo>
                  <a:pt x="12703" y="46375"/>
                </a:moveTo>
                <a:lnTo>
                  <a:pt x="8146" y="46375"/>
                </a:lnTo>
                <a:lnTo>
                  <a:pt x="8146" y="41818"/>
                </a:lnTo>
                <a:lnTo>
                  <a:pt x="12703" y="41818"/>
                </a:lnTo>
                <a:close/>
                <a:moveTo>
                  <a:pt x="12703" y="41576"/>
                </a:moveTo>
                <a:lnTo>
                  <a:pt x="8146" y="41576"/>
                </a:lnTo>
                <a:lnTo>
                  <a:pt x="8146" y="36979"/>
                </a:lnTo>
                <a:lnTo>
                  <a:pt x="12703" y="36979"/>
                </a:lnTo>
                <a:close/>
                <a:moveTo>
                  <a:pt x="12703" y="36737"/>
                </a:moveTo>
                <a:lnTo>
                  <a:pt x="8146" y="36737"/>
                </a:lnTo>
                <a:lnTo>
                  <a:pt x="8146" y="32180"/>
                </a:lnTo>
                <a:lnTo>
                  <a:pt x="12703" y="32180"/>
                </a:lnTo>
                <a:close/>
                <a:moveTo>
                  <a:pt x="12703" y="31938"/>
                </a:moveTo>
                <a:lnTo>
                  <a:pt x="8146" y="31938"/>
                </a:lnTo>
                <a:lnTo>
                  <a:pt x="8146" y="27381"/>
                </a:lnTo>
                <a:lnTo>
                  <a:pt x="12703" y="27381"/>
                </a:lnTo>
                <a:close/>
                <a:moveTo>
                  <a:pt x="12703" y="27139"/>
                </a:moveTo>
                <a:lnTo>
                  <a:pt x="8146" y="27139"/>
                </a:lnTo>
                <a:lnTo>
                  <a:pt x="8146" y="22542"/>
                </a:lnTo>
                <a:lnTo>
                  <a:pt x="12703" y="22542"/>
                </a:lnTo>
                <a:close/>
                <a:moveTo>
                  <a:pt x="17542" y="75248"/>
                </a:moveTo>
                <a:lnTo>
                  <a:pt x="12945" y="75248"/>
                </a:lnTo>
                <a:lnTo>
                  <a:pt x="12945" y="70651"/>
                </a:lnTo>
                <a:lnTo>
                  <a:pt x="17542" y="70651"/>
                </a:lnTo>
                <a:close/>
                <a:moveTo>
                  <a:pt x="17542" y="70449"/>
                </a:moveTo>
                <a:lnTo>
                  <a:pt x="12945" y="70449"/>
                </a:lnTo>
                <a:lnTo>
                  <a:pt x="12945" y="65852"/>
                </a:lnTo>
                <a:lnTo>
                  <a:pt x="17542" y="65852"/>
                </a:lnTo>
                <a:close/>
                <a:moveTo>
                  <a:pt x="17542" y="65610"/>
                </a:moveTo>
                <a:lnTo>
                  <a:pt x="12945" y="65610"/>
                </a:lnTo>
                <a:lnTo>
                  <a:pt x="12945" y="61054"/>
                </a:lnTo>
                <a:lnTo>
                  <a:pt x="17542" y="61054"/>
                </a:lnTo>
                <a:close/>
                <a:moveTo>
                  <a:pt x="17542" y="60812"/>
                </a:moveTo>
                <a:lnTo>
                  <a:pt x="12945" y="60812"/>
                </a:lnTo>
                <a:lnTo>
                  <a:pt x="12945" y="56214"/>
                </a:lnTo>
                <a:lnTo>
                  <a:pt x="17542" y="56214"/>
                </a:lnTo>
                <a:close/>
                <a:moveTo>
                  <a:pt x="17542" y="55972"/>
                </a:moveTo>
                <a:lnTo>
                  <a:pt x="12945" y="55972"/>
                </a:lnTo>
                <a:lnTo>
                  <a:pt x="12945" y="51416"/>
                </a:lnTo>
                <a:lnTo>
                  <a:pt x="17542" y="51416"/>
                </a:lnTo>
                <a:close/>
                <a:moveTo>
                  <a:pt x="17542" y="51174"/>
                </a:moveTo>
                <a:lnTo>
                  <a:pt x="12945" y="51174"/>
                </a:lnTo>
                <a:lnTo>
                  <a:pt x="12945" y="46617"/>
                </a:lnTo>
                <a:lnTo>
                  <a:pt x="17542" y="46617"/>
                </a:lnTo>
                <a:close/>
                <a:moveTo>
                  <a:pt x="17542" y="46375"/>
                </a:moveTo>
                <a:lnTo>
                  <a:pt x="12945" y="46375"/>
                </a:lnTo>
                <a:lnTo>
                  <a:pt x="12945" y="41778"/>
                </a:lnTo>
                <a:lnTo>
                  <a:pt x="17542" y="41778"/>
                </a:lnTo>
                <a:close/>
                <a:moveTo>
                  <a:pt x="17542" y="41536"/>
                </a:moveTo>
                <a:lnTo>
                  <a:pt x="12945" y="41536"/>
                </a:lnTo>
                <a:lnTo>
                  <a:pt x="12945" y="36979"/>
                </a:lnTo>
                <a:lnTo>
                  <a:pt x="17542" y="36979"/>
                </a:lnTo>
                <a:close/>
                <a:moveTo>
                  <a:pt x="17542" y="36737"/>
                </a:moveTo>
                <a:lnTo>
                  <a:pt x="12945" y="36737"/>
                </a:lnTo>
                <a:lnTo>
                  <a:pt x="12945" y="32180"/>
                </a:lnTo>
                <a:lnTo>
                  <a:pt x="17542" y="32180"/>
                </a:lnTo>
                <a:close/>
                <a:moveTo>
                  <a:pt x="17542" y="31938"/>
                </a:moveTo>
                <a:lnTo>
                  <a:pt x="12945" y="31938"/>
                </a:lnTo>
                <a:lnTo>
                  <a:pt x="12945" y="27341"/>
                </a:lnTo>
                <a:lnTo>
                  <a:pt x="17542" y="27341"/>
                </a:lnTo>
                <a:close/>
                <a:moveTo>
                  <a:pt x="17542" y="27099"/>
                </a:moveTo>
                <a:lnTo>
                  <a:pt x="12945" y="27099"/>
                </a:lnTo>
                <a:lnTo>
                  <a:pt x="12945" y="22542"/>
                </a:lnTo>
                <a:lnTo>
                  <a:pt x="17542" y="22542"/>
                </a:lnTo>
                <a:close/>
                <a:moveTo>
                  <a:pt x="17542" y="22300"/>
                </a:moveTo>
                <a:lnTo>
                  <a:pt x="12945" y="22300"/>
                </a:lnTo>
                <a:lnTo>
                  <a:pt x="12945" y="17743"/>
                </a:lnTo>
                <a:lnTo>
                  <a:pt x="17542" y="17743"/>
                </a:lnTo>
                <a:close/>
                <a:moveTo>
                  <a:pt x="22341" y="80047"/>
                </a:moveTo>
                <a:lnTo>
                  <a:pt x="17784" y="80047"/>
                </a:lnTo>
                <a:lnTo>
                  <a:pt x="17784" y="75450"/>
                </a:lnTo>
                <a:lnTo>
                  <a:pt x="22341" y="75450"/>
                </a:lnTo>
                <a:close/>
                <a:moveTo>
                  <a:pt x="22341" y="75208"/>
                </a:moveTo>
                <a:lnTo>
                  <a:pt x="17784" y="75208"/>
                </a:lnTo>
                <a:lnTo>
                  <a:pt x="17784" y="70651"/>
                </a:lnTo>
                <a:lnTo>
                  <a:pt x="22341" y="70651"/>
                </a:lnTo>
                <a:close/>
                <a:moveTo>
                  <a:pt x="22341" y="70409"/>
                </a:moveTo>
                <a:lnTo>
                  <a:pt x="17784" y="70409"/>
                </a:lnTo>
                <a:lnTo>
                  <a:pt x="17784" y="65852"/>
                </a:lnTo>
                <a:lnTo>
                  <a:pt x="22341" y="65852"/>
                </a:lnTo>
                <a:close/>
                <a:moveTo>
                  <a:pt x="22341" y="65610"/>
                </a:moveTo>
                <a:lnTo>
                  <a:pt x="17784" y="65610"/>
                </a:lnTo>
                <a:lnTo>
                  <a:pt x="17784" y="61013"/>
                </a:lnTo>
                <a:lnTo>
                  <a:pt x="22341" y="61013"/>
                </a:lnTo>
                <a:close/>
                <a:moveTo>
                  <a:pt x="22341" y="60771"/>
                </a:moveTo>
                <a:lnTo>
                  <a:pt x="17784" y="60771"/>
                </a:lnTo>
                <a:lnTo>
                  <a:pt x="17784" y="56214"/>
                </a:lnTo>
                <a:lnTo>
                  <a:pt x="22341" y="56214"/>
                </a:lnTo>
                <a:close/>
                <a:moveTo>
                  <a:pt x="22341" y="55972"/>
                </a:moveTo>
                <a:lnTo>
                  <a:pt x="17784" y="55972"/>
                </a:lnTo>
                <a:lnTo>
                  <a:pt x="17784" y="51416"/>
                </a:lnTo>
                <a:lnTo>
                  <a:pt x="22341" y="51416"/>
                </a:lnTo>
                <a:close/>
                <a:moveTo>
                  <a:pt x="22341" y="51174"/>
                </a:moveTo>
                <a:lnTo>
                  <a:pt x="17784" y="51174"/>
                </a:lnTo>
                <a:lnTo>
                  <a:pt x="17784" y="46577"/>
                </a:lnTo>
                <a:lnTo>
                  <a:pt x="22341" y="46577"/>
                </a:lnTo>
                <a:close/>
                <a:moveTo>
                  <a:pt x="22341" y="46335"/>
                </a:moveTo>
                <a:lnTo>
                  <a:pt x="17784" y="46335"/>
                </a:lnTo>
                <a:lnTo>
                  <a:pt x="17784" y="41778"/>
                </a:lnTo>
                <a:lnTo>
                  <a:pt x="22341" y="41778"/>
                </a:lnTo>
                <a:close/>
                <a:moveTo>
                  <a:pt x="22341" y="41536"/>
                </a:moveTo>
                <a:lnTo>
                  <a:pt x="17784" y="41536"/>
                </a:lnTo>
                <a:lnTo>
                  <a:pt x="17784" y="36939"/>
                </a:lnTo>
                <a:lnTo>
                  <a:pt x="22341" y="36939"/>
                </a:lnTo>
                <a:close/>
                <a:moveTo>
                  <a:pt x="22341" y="36737"/>
                </a:moveTo>
                <a:lnTo>
                  <a:pt x="17784" y="36737"/>
                </a:lnTo>
                <a:lnTo>
                  <a:pt x="17784" y="32140"/>
                </a:lnTo>
                <a:lnTo>
                  <a:pt x="22341" y="32140"/>
                </a:lnTo>
                <a:close/>
                <a:moveTo>
                  <a:pt x="22341" y="31898"/>
                </a:moveTo>
                <a:lnTo>
                  <a:pt x="17784" y="31898"/>
                </a:lnTo>
                <a:lnTo>
                  <a:pt x="17784" y="27341"/>
                </a:lnTo>
                <a:lnTo>
                  <a:pt x="22341" y="27341"/>
                </a:lnTo>
                <a:close/>
                <a:moveTo>
                  <a:pt x="22341" y="27099"/>
                </a:moveTo>
                <a:lnTo>
                  <a:pt x="17784" y="27099"/>
                </a:lnTo>
                <a:lnTo>
                  <a:pt x="17784" y="22502"/>
                </a:lnTo>
                <a:lnTo>
                  <a:pt x="22341" y="22502"/>
                </a:lnTo>
                <a:close/>
                <a:moveTo>
                  <a:pt x="22341" y="22260"/>
                </a:moveTo>
                <a:lnTo>
                  <a:pt x="17784" y="22260"/>
                </a:lnTo>
                <a:lnTo>
                  <a:pt x="17784" y="17703"/>
                </a:lnTo>
                <a:lnTo>
                  <a:pt x="22341" y="17703"/>
                </a:lnTo>
                <a:close/>
                <a:moveTo>
                  <a:pt x="22341" y="17461"/>
                </a:moveTo>
                <a:lnTo>
                  <a:pt x="17784" y="17461"/>
                </a:lnTo>
                <a:lnTo>
                  <a:pt x="17784" y="12904"/>
                </a:lnTo>
                <a:lnTo>
                  <a:pt x="22341" y="12904"/>
                </a:lnTo>
                <a:close/>
                <a:moveTo>
                  <a:pt x="27139" y="84846"/>
                </a:moveTo>
                <a:lnTo>
                  <a:pt x="22583" y="84846"/>
                </a:lnTo>
                <a:lnTo>
                  <a:pt x="22583" y="80249"/>
                </a:lnTo>
                <a:lnTo>
                  <a:pt x="27139" y="80249"/>
                </a:lnTo>
                <a:close/>
                <a:moveTo>
                  <a:pt x="27139" y="80007"/>
                </a:moveTo>
                <a:lnTo>
                  <a:pt x="22583" y="80007"/>
                </a:lnTo>
                <a:lnTo>
                  <a:pt x="22583" y="75450"/>
                </a:lnTo>
                <a:lnTo>
                  <a:pt x="27139" y="75450"/>
                </a:lnTo>
                <a:close/>
                <a:moveTo>
                  <a:pt x="27139" y="75208"/>
                </a:moveTo>
                <a:lnTo>
                  <a:pt x="22583" y="75208"/>
                </a:lnTo>
                <a:lnTo>
                  <a:pt x="22583" y="70611"/>
                </a:lnTo>
                <a:lnTo>
                  <a:pt x="27139" y="70611"/>
                </a:lnTo>
                <a:close/>
                <a:moveTo>
                  <a:pt x="27139" y="70369"/>
                </a:moveTo>
                <a:lnTo>
                  <a:pt x="22583" y="70369"/>
                </a:lnTo>
                <a:lnTo>
                  <a:pt x="22583" y="65812"/>
                </a:lnTo>
                <a:lnTo>
                  <a:pt x="27139" y="65812"/>
                </a:lnTo>
                <a:close/>
                <a:moveTo>
                  <a:pt x="27139" y="65570"/>
                </a:moveTo>
                <a:lnTo>
                  <a:pt x="22583" y="65570"/>
                </a:lnTo>
                <a:lnTo>
                  <a:pt x="22583" y="61013"/>
                </a:lnTo>
                <a:lnTo>
                  <a:pt x="27139" y="61013"/>
                </a:lnTo>
                <a:close/>
                <a:moveTo>
                  <a:pt x="27139" y="60771"/>
                </a:moveTo>
                <a:lnTo>
                  <a:pt x="22583" y="60771"/>
                </a:lnTo>
                <a:lnTo>
                  <a:pt x="22583" y="56174"/>
                </a:lnTo>
                <a:lnTo>
                  <a:pt x="27139" y="56174"/>
                </a:lnTo>
                <a:close/>
                <a:moveTo>
                  <a:pt x="27139" y="55932"/>
                </a:moveTo>
                <a:lnTo>
                  <a:pt x="22583" y="55932"/>
                </a:lnTo>
                <a:lnTo>
                  <a:pt x="22583" y="51375"/>
                </a:lnTo>
                <a:lnTo>
                  <a:pt x="27139" y="51375"/>
                </a:lnTo>
                <a:close/>
                <a:moveTo>
                  <a:pt x="27139" y="51133"/>
                </a:moveTo>
                <a:lnTo>
                  <a:pt x="22583" y="51133"/>
                </a:lnTo>
                <a:lnTo>
                  <a:pt x="22583" y="46577"/>
                </a:lnTo>
                <a:lnTo>
                  <a:pt x="27139" y="46577"/>
                </a:lnTo>
                <a:close/>
                <a:moveTo>
                  <a:pt x="27139" y="46335"/>
                </a:moveTo>
                <a:lnTo>
                  <a:pt x="22583" y="46335"/>
                </a:lnTo>
                <a:lnTo>
                  <a:pt x="22583" y="41737"/>
                </a:lnTo>
                <a:lnTo>
                  <a:pt x="27139" y="41737"/>
                </a:lnTo>
                <a:close/>
                <a:moveTo>
                  <a:pt x="27139" y="41495"/>
                </a:moveTo>
                <a:lnTo>
                  <a:pt x="22583" y="41495"/>
                </a:lnTo>
                <a:lnTo>
                  <a:pt x="22583" y="36939"/>
                </a:lnTo>
                <a:lnTo>
                  <a:pt x="27139" y="36939"/>
                </a:lnTo>
                <a:close/>
                <a:moveTo>
                  <a:pt x="27139" y="36697"/>
                </a:moveTo>
                <a:lnTo>
                  <a:pt x="22583" y="36697"/>
                </a:lnTo>
                <a:lnTo>
                  <a:pt x="22583" y="32140"/>
                </a:lnTo>
                <a:lnTo>
                  <a:pt x="27139" y="32140"/>
                </a:lnTo>
                <a:close/>
                <a:moveTo>
                  <a:pt x="27139" y="31898"/>
                </a:moveTo>
                <a:lnTo>
                  <a:pt x="22583" y="31898"/>
                </a:lnTo>
                <a:lnTo>
                  <a:pt x="22583" y="27301"/>
                </a:lnTo>
                <a:lnTo>
                  <a:pt x="27139" y="27301"/>
                </a:lnTo>
                <a:close/>
                <a:moveTo>
                  <a:pt x="27139" y="27059"/>
                </a:moveTo>
                <a:lnTo>
                  <a:pt x="22583" y="27059"/>
                </a:lnTo>
                <a:lnTo>
                  <a:pt x="22583" y="22502"/>
                </a:lnTo>
                <a:lnTo>
                  <a:pt x="27139" y="22502"/>
                </a:lnTo>
                <a:close/>
                <a:moveTo>
                  <a:pt x="27139" y="22260"/>
                </a:moveTo>
                <a:lnTo>
                  <a:pt x="22583" y="22260"/>
                </a:lnTo>
                <a:lnTo>
                  <a:pt x="22583" y="17703"/>
                </a:lnTo>
                <a:lnTo>
                  <a:pt x="27139" y="17703"/>
                </a:lnTo>
                <a:close/>
                <a:moveTo>
                  <a:pt x="27139" y="17461"/>
                </a:moveTo>
                <a:lnTo>
                  <a:pt x="22583" y="17461"/>
                </a:lnTo>
                <a:lnTo>
                  <a:pt x="22583" y="12864"/>
                </a:lnTo>
                <a:lnTo>
                  <a:pt x="27139" y="12864"/>
                </a:lnTo>
                <a:close/>
                <a:moveTo>
                  <a:pt x="27139" y="12622"/>
                </a:moveTo>
                <a:lnTo>
                  <a:pt x="22583" y="12622"/>
                </a:lnTo>
                <a:lnTo>
                  <a:pt x="22583" y="8065"/>
                </a:lnTo>
                <a:lnTo>
                  <a:pt x="27139" y="8065"/>
                </a:lnTo>
                <a:close/>
                <a:moveTo>
                  <a:pt x="31979" y="84806"/>
                </a:moveTo>
                <a:lnTo>
                  <a:pt x="27381" y="84806"/>
                </a:lnTo>
                <a:lnTo>
                  <a:pt x="27381" y="80249"/>
                </a:lnTo>
                <a:lnTo>
                  <a:pt x="31979" y="80249"/>
                </a:lnTo>
                <a:close/>
                <a:moveTo>
                  <a:pt x="31979" y="80007"/>
                </a:moveTo>
                <a:lnTo>
                  <a:pt x="27381" y="80007"/>
                </a:lnTo>
                <a:lnTo>
                  <a:pt x="27381" y="75410"/>
                </a:lnTo>
                <a:lnTo>
                  <a:pt x="31979" y="75410"/>
                </a:lnTo>
                <a:close/>
                <a:moveTo>
                  <a:pt x="31979" y="75168"/>
                </a:moveTo>
                <a:lnTo>
                  <a:pt x="27381" y="75168"/>
                </a:lnTo>
                <a:lnTo>
                  <a:pt x="27381" y="70611"/>
                </a:lnTo>
                <a:lnTo>
                  <a:pt x="31979" y="70611"/>
                </a:lnTo>
                <a:close/>
                <a:moveTo>
                  <a:pt x="31979" y="70369"/>
                </a:moveTo>
                <a:lnTo>
                  <a:pt x="27381" y="70369"/>
                </a:lnTo>
                <a:lnTo>
                  <a:pt x="27381" y="65812"/>
                </a:lnTo>
                <a:lnTo>
                  <a:pt x="31979" y="65812"/>
                </a:lnTo>
                <a:close/>
                <a:moveTo>
                  <a:pt x="31979" y="65570"/>
                </a:moveTo>
                <a:lnTo>
                  <a:pt x="27381" y="65570"/>
                </a:lnTo>
                <a:lnTo>
                  <a:pt x="27381" y="60973"/>
                </a:lnTo>
                <a:lnTo>
                  <a:pt x="31979" y="60973"/>
                </a:lnTo>
                <a:close/>
                <a:moveTo>
                  <a:pt x="31979" y="60731"/>
                </a:moveTo>
                <a:lnTo>
                  <a:pt x="27381" y="60731"/>
                </a:lnTo>
                <a:lnTo>
                  <a:pt x="27381" y="56174"/>
                </a:lnTo>
                <a:lnTo>
                  <a:pt x="31979" y="56174"/>
                </a:lnTo>
                <a:close/>
                <a:moveTo>
                  <a:pt x="31979" y="55932"/>
                </a:moveTo>
                <a:lnTo>
                  <a:pt x="27381" y="55932"/>
                </a:lnTo>
                <a:lnTo>
                  <a:pt x="27381" y="51375"/>
                </a:lnTo>
                <a:lnTo>
                  <a:pt x="31979" y="51375"/>
                </a:lnTo>
                <a:close/>
                <a:moveTo>
                  <a:pt x="31979" y="51133"/>
                </a:moveTo>
                <a:lnTo>
                  <a:pt x="27381" y="51133"/>
                </a:lnTo>
                <a:lnTo>
                  <a:pt x="27381" y="46536"/>
                </a:lnTo>
                <a:lnTo>
                  <a:pt x="31979" y="46536"/>
                </a:lnTo>
                <a:close/>
                <a:moveTo>
                  <a:pt x="31979" y="46294"/>
                </a:moveTo>
                <a:lnTo>
                  <a:pt x="27381" y="46294"/>
                </a:lnTo>
                <a:lnTo>
                  <a:pt x="27381" y="41737"/>
                </a:lnTo>
                <a:lnTo>
                  <a:pt x="31979" y="41737"/>
                </a:lnTo>
                <a:close/>
                <a:moveTo>
                  <a:pt x="31979" y="41495"/>
                </a:moveTo>
                <a:lnTo>
                  <a:pt x="27381" y="41495"/>
                </a:lnTo>
                <a:lnTo>
                  <a:pt x="27381" y="36898"/>
                </a:lnTo>
                <a:lnTo>
                  <a:pt x="31979" y="36898"/>
                </a:lnTo>
                <a:close/>
                <a:moveTo>
                  <a:pt x="31979" y="36656"/>
                </a:moveTo>
                <a:lnTo>
                  <a:pt x="27381" y="36656"/>
                </a:lnTo>
                <a:lnTo>
                  <a:pt x="27381" y="32099"/>
                </a:lnTo>
                <a:lnTo>
                  <a:pt x="31979" y="32099"/>
                </a:lnTo>
                <a:close/>
                <a:moveTo>
                  <a:pt x="31979" y="31858"/>
                </a:moveTo>
                <a:lnTo>
                  <a:pt x="27381" y="31858"/>
                </a:lnTo>
                <a:lnTo>
                  <a:pt x="27381" y="27301"/>
                </a:lnTo>
                <a:lnTo>
                  <a:pt x="31979" y="27301"/>
                </a:lnTo>
                <a:close/>
                <a:moveTo>
                  <a:pt x="31979" y="27059"/>
                </a:moveTo>
                <a:lnTo>
                  <a:pt x="27381" y="27059"/>
                </a:lnTo>
                <a:lnTo>
                  <a:pt x="27381" y="22462"/>
                </a:lnTo>
                <a:lnTo>
                  <a:pt x="31979" y="22462"/>
                </a:lnTo>
                <a:close/>
                <a:moveTo>
                  <a:pt x="31979" y="22220"/>
                </a:moveTo>
                <a:lnTo>
                  <a:pt x="27381" y="22220"/>
                </a:lnTo>
                <a:lnTo>
                  <a:pt x="27381" y="17663"/>
                </a:lnTo>
                <a:lnTo>
                  <a:pt x="31979" y="17663"/>
                </a:lnTo>
                <a:close/>
                <a:moveTo>
                  <a:pt x="31979" y="17421"/>
                </a:moveTo>
                <a:lnTo>
                  <a:pt x="27381" y="17421"/>
                </a:lnTo>
                <a:lnTo>
                  <a:pt x="27381" y="12864"/>
                </a:lnTo>
                <a:lnTo>
                  <a:pt x="31979" y="12864"/>
                </a:lnTo>
                <a:close/>
                <a:moveTo>
                  <a:pt x="31979" y="12622"/>
                </a:moveTo>
                <a:lnTo>
                  <a:pt x="27381" y="12622"/>
                </a:lnTo>
                <a:lnTo>
                  <a:pt x="27381" y="8025"/>
                </a:lnTo>
                <a:lnTo>
                  <a:pt x="31979" y="8025"/>
                </a:lnTo>
                <a:close/>
                <a:moveTo>
                  <a:pt x="36777" y="89604"/>
                </a:moveTo>
                <a:lnTo>
                  <a:pt x="32220" y="89604"/>
                </a:lnTo>
                <a:lnTo>
                  <a:pt x="32220" y="85007"/>
                </a:lnTo>
                <a:lnTo>
                  <a:pt x="36777" y="85007"/>
                </a:lnTo>
                <a:close/>
                <a:moveTo>
                  <a:pt x="36777" y="84765"/>
                </a:moveTo>
                <a:lnTo>
                  <a:pt x="32220" y="84765"/>
                </a:lnTo>
                <a:lnTo>
                  <a:pt x="32220" y="80208"/>
                </a:lnTo>
                <a:lnTo>
                  <a:pt x="36777" y="80208"/>
                </a:lnTo>
                <a:close/>
                <a:moveTo>
                  <a:pt x="36777" y="79966"/>
                </a:moveTo>
                <a:lnTo>
                  <a:pt x="32220" y="79966"/>
                </a:lnTo>
                <a:lnTo>
                  <a:pt x="32220" y="75410"/>
                </a:lnTo>
                <a:lnTo>
                  <a:pt x="36777" y="75410"/>
                </a:lnTo>
                <a:close/>
                <a:moveTo>
                  <a:pt x="36777" y="75168"/>
                </a:moveTo>
                <a:lnTo>
                  <a:pt x="32220" y="75168"/>
                </a:lnTo>
                <a:lnTo>
                  <a:pt x="32220" y="70570"/>
                </a:lnTo>
                <a:lnTo>
                  <a:pt x="36777" y="70570"/>
                </a:lnTo>
                <a:close/>
                <a:moveTo>
                  <a:pt x="36777" y="70329"/>
                </a:moveTo>
                <a:lnTo>
                  <a:pt x="32220" y="70329"/>
                </a:lnTo>
                <a:lnTo>
                  <a:pt x="32220" y="65772"/>
                </a:lnTo>
                <a:lnTo>
                  <a:pt x="36777" y="65772"/>
                </a:lnTo>
                <a:close/>
                <a:moveTo>
                  <a:pt x="36777" y="65530"/>
                </a:moveTo>
                <a:lnTo>
                  <a:pt x="32220" y="65530"/>
                </a:lnTo>
                <a:lnTo>
                  <a:pt x="32220" y="60973"/>
                </a:lnTo>
                <a:lnTo>
                  <a:pt x="36777" y="60973"/>
                </a:lnTo>
                <a:close/>
                <a:moveTo>
                  <a:pt x="36777" y="60731"/>
                </a:moveTo>
                <a:lnTo>
                  <a:pt x="32220" y="60731"/>
                </a:lnTo>
                <a:lnTo>
                  <a:pt x="32220" y="56134"/>
                </a:lnTo>
                <a:lnTo>
                  <a:pt x="36777" y="56134"/>
                </a:lnTo>
                <a:close/>
                <a:moveTo>
                  <a:pt x="36777" y="55892"/>
                </a:moveTo>
                <a:lnTo>
                  <a:pt x="32220" y="55892"/>
                </a:lnTo>
                <a:lnTo>
                  <a:pt x="32220" y="51335"/>
                </a:lnTo>
                <a:lnTo>
                  <a:pt x="36777" y="51335"/>
                </a:lnTo>
                <a:close/>
                <a:moveTo>
                  <a:pt x="36777" y="51093"/>
                </a:moveTo>
                <a:lnTo>
                  <a:pt x="32220" y="51093"/>
                </a:lnTo>
                <a:lnTo>
                  <a:pt x="32220" y="46536"/>
                </a:lnTo>
                <a:lnTo>
                  <a:pt x="36777" y="46536"/>
                </a:lnTo>
                <a:close/>
                <a:moveTo>
                  <a:pt x="36777" y="46294"/>
                </a:moveTo>
                <a:lnTo>
                  <a:pt x="32220" y="46294"/>
                </a:lnTo>
                <a:lnTo>
                  <a:pt x="32220" y="41697"/>
                </a:lnTo>
                <a:lnTo>
                  <a:pt x="36777" y="41697"/>
                </a:lnTo>
                <a:close/>
                <a:moveTo>
                  <a:pt x="36777" y="41455"/>
                </a:moveTo>
                <a:lnTo>
                  <a:pt x="32220" y="41455"/>
                </a:lnTo>
                <a:lnTo>
                  <a:pt x="32220" y="36898"/>
                </a:lnTo>
                <a:lnTo>
                  <a:pt x="36777" y="36898"/>
                </a:lnTo>
                <a:close/>
                <a:moveTo>
                  <a:pt x="36777" y="36656"/>
                </a:moveTo>
                <a:lnTo>
                  <a:pt x="32220" y="36656"/>
                </a:lnTo>
                <a:lnTo>
                  <a:pt x="32220" y="32059"/>
                </a:lnTo>
                <a:lnTo>
                  <a:pt x="36777" y="32059"/>
                </a:lnTo>
                <a:close/>
                <a:moveTo>
                  <a:pt x="36777" y="31817"/>
                </a:moveTo>
                <a:lnTo>
                  <a:pt x="32220" y="31817"/>
                </a:lnTo>
                <a:lnTo>
                  <a:pt x="32220" y="27260"/>
                </a:lnTo>
                <a:lnTo>
                  <a:pt x="36777" y="27260"/>
                </a:lnTo>
                <a:close/>
                <a:moveTo>
                  <a:pt x="36777" y="27018"/>
                </a:moveTo>
                <a:lnTo>
                  <a:pt x="32220" y="27018"/>
                </a:lnTo>
                <a:lnTo>
                  <a:pt x="32220" y="22462"/>
                </a:lnTo>
                <a:lnTo>
                  <a:pt x="36777" y="22462"/>
                </a:lnTo>
                <a:close/>
                <a:moveTo>
                  <a:pt x="36777" y="22220"/>
                </a:moveTo>
                <a:lnTo>
                  <a:pt x="32220" y="22220"/>
                </a:lnTo>
                <a:lnTo>
                  <a:pt x="32220" y="17622"/>
                </a:lnTo>
                <a:lnTo>
                  <a:pt x="36777" y="17622"/>
                </a:lnTo>
                <a:close/>
                <a:moveTo>
                  <a:pt x="36777" y="17380"/>
                </a:moveTo>
                <a:lnTo>
                  <a:pt x="32220" y="17380"/>
                </a:lnTo>
                <a:lnTo>
                  <a:pt x="32220" y="12824"/>
                </a:lnTo>
                <a:lnTo>
                  <a:pt x="36777" y="12824"/>
                </a:lnTo>
                <a:close/>
                <a:moveTo>
                  <a:pt x="36777" y="12582"/>
                </a:moveTo>
                <a:lnTo>
                  <a:pt x="32220" y="12582"/>
                </a:lnTo>
                <a:lnTo>
                  <a:pt x="32220" y="8025"/>
                </a:lnTo>
                <a:lnTo>
                  <a:pt x="36777" y="8025"/>
                </a:lnTo>
                <a:close/>
                <a:moveTo>
                  <a:pt x="36777" y="7783"/>
                </a:moveTo>
                <a:lnTo>
                  <a:pt x="32220" y="7783"/>
                </a:lnTo>
                <a:lnTo>
                  <a:pt x="32220" y="3307"/>
                </a:lnTo>
                <a:lnTo>
                  <a:pt x="36777" y="3307"/>
                </a:lnTo>
                <a:lnTo>
                  <a:pt x="36777" y="7904"/>
                </a:lnTo>
                <a:close/>
                <a:moveTo>
                  <a:pt x="41616" y="89564"/>
                </a:moveTo>
                <a:lnTo>
                  <a:pt x="37019" y="89564"/>
                </a:lnTo>
                <a:lnTo>
                  <a:pt x="37019" y="85007"/>
                </a:lnTo>
                <a:lnTo>
                  <a:pt x="41616" y="85007"/>
                </a:lnTo>
                <a:close/>
                <a:moveTo>
                  <a:pt x="41616" y="84765"/>
                </a:moveTo>
                <a:lnTo>
                  <a:pt x="37019" y="84765"/>
                </a:lnTo>
                <a:lnTo>
                  <a:pt x="37019" y="80168"/>
                </a:lnTo>
                <a:lnTo>
                  <a:pt x="41616" y="80168"/>
                </a:lnTo>
                <a:close/>
                <a:moveTo>
                  <a:pt x="41616" y="79926"/>
                </a:moveTo>
                <a:lnTo>
                  <a:pt x="37019" y="79926"/>
                </a:lnTo>
                <a:lnTo>
                  <a:pt x="37019" y="75369"/>
                </a:lnTo>
                <a:lnTo>
                  <a:pt x="41616" y="75369"/>
                </a:lnTo>
                <a:close/>
                <a:moveTo>
                  <a:pt x="41616" y="75127"/>
                </a:moveTo>
                <a:lnTo>
                  <a:pt x="37019" y="75127"/>
                </a:lnTo>
                <a:lnTo>
                  <a:pt x="37019" y="70570"/>
                </a:lnTo>
                <a:lnTo>
                  <a:pt x="41616" y="70570"/>
                </a:lnTo>
                <a:close/>
                <a:moveTo>
                  <a:pt x="41616" y="70329"/>
                </a:moveTo>
                <a:lnTo>
                  <a:pt x="37019" y="70329"/>
                </a:lnTo>
                <a:lnTo>
                  <a:pt x="37019" y="65731"/>
                </a:lnTo>
                <a:lnTo>
                  <a:pt x="41616" y="65731"/>
                </a:lnTo>
                <a:close/>
                <a:moveTo>
                  <a:pt x="41616" y="65489"/>
                </a:moveTo>
                <a:lnTo>
                  <a:pt x="37019" y="65489"/>
                </a:lnTo>
                <a:lnTo>
                  <a:pt x="37019" y="60933"/>
                </a:lnTo>
                <a:lnTo>
                  <a:pt x="41616" y="60933"/>
                </a:lnTo>
                <a:close/>
                <a:moveTo>
                  <a:pt x="41616" y="60691"/>
                </a:moveTo>
                <a:lnTo>
                  <a:pt x="37019" y="60691"/>
                </a:lnTo>
                <a:lnTo>
                  <a:pt x="37019" y="56134"/>
                </a:lnTo>
                <a:lnTo>
                  <a:pt x="41616" y="56134"/>
                </a:lnTo>
                <a:close/>
                <a:moveTo>
                  <a:pt x="41616" y="55892"/>
                </a:moveTo>
                <a:lnTo>
                  <a:pt x="37019" y="55892"/>
                </a:lnTo>
                <a:lnTo>
                  <a:pt x="37019" y="51295"/>
                </a:lnTo>
                <a:lnTo>
                  <a:pt x="41616" y="51295"/>
                </a:lnTo>
                <a:close/>
                <a:moveTo>
                  <a:pt x="41616" y="51053"/>
                </a:moveTo>
                <a:lnTo>
                  <a:pt x="37019" y="51053"/>
                </a:lnTo>
                <a:lnTo>
                  <a:pt x="37019" y="46496"/>
                </a:lnTo>
                <a:lnTo>
                  <a:pt x="41616" y="46496"/>
                </a:lnTo>
                <a:close/>
                <a:moveTo>
                  <a:pt x="41616" y="46254"/>
                </a:moveTo>
                <a:lnTo>
                  <a:pt x="37019" y="46254"/>
                </a:lnTo>
                <a:lnTo>
                  <a:pt x="37019" y="41697"/>
                </a:lnTo>
                <a:lnTo>
                  <a:pt x="41616" y="41697"/>
                </a:lnTo>
                <a:close/>
                <a:moveTo>
                  <a:pt x="41616" y="41455"/>
                </a:moveTo>
                <a:lnTo>
                  <a:pt x="37019" y="41455"/>
                </a:lnTo>
                <a:lnTo>
                  <a:pt x="37019" y="36858"/>
                </a:lnTo>
                <a:lnTo>
                  <a:pt x="41616" y="36858"/>
                </a:lnTo>
                <a:close/>
                <a:moveTo>
                  <a:pt x="41616" y="36616"/>
                </a:moveTo>
                <a:lnTo>
                  <a:pt x="37019" y="36616"/>
                </a:lnTo>
                <a:lnTo>
                  <a:pt x="37019" y="32059"/>
                </a:lnTo>
                <a:lnTo>
                  <a:pt x="41616" y="32059"/>
                </a:lnTo>
                <a:close/>
                <a:moveTo>
                  <a:pt x="41616" y="31817"/>
                </a:moveTo>
                <a:lnTo>
                  <a:pt x="37019" y="31817"/>
                </a:lnTo>
                <a:lnTo>
                  <a:pt x="37019" y="27220"/>
                </a:lnTo>
                <a:lnTo>
                  <a:pt x="41616" y="27220"/>
                </a:lnTo>
                <a:close/>
                <a:moveTo>
                  <a:pt x="41616" y="26978"/>
                </a:moveTo>
                <a:lnTo>
                  <a:pt x="37019" y="26978"/>
                </a:lnTo>
                <a:lnTo>
                  <a:pt x="37019" y="22421"/>
                </a:lnTo>
                <a:lnTo>
                  <a:pt x="41616" y="22421"/>
                </a:lnTo>
                <a:close/>
                <a:moveTo>
                  <a:pt x="41616" y="22179"/>
                </a:moveTo>
                <a:lnTo>
                  <a:pt x="37019" y="22179"/>
                </a:lnTo>
                <a:lnTo>
                  <a:pt x="37019" y="17622"/>
                </a:lnTo>
                <a:lnTo>
                  <a:pt x="41616" y="17622"/>
                </a:lnTo>
                <a:close/>
                <a:moveTo>
                  <a:pt x="41616" y="17380"/>
                </a:moveTo>
                <a:lnTo>
                  <a:pt x="37019" y="17380"/>
                </a:lnTo>
                <a:lnTo>
                  <a:pt x="37019" y="12783"/>
                </a:lnTo>
                <a:lnTo>
                  <a:pt x="41616" y="12783"/>
                </a:lnTo>
                <a:close/>
                <a:moveTo>
                  <a:pt x="41616" y="12541"/>
                </a:moveTo>
                <a:lnTo>
                  <a:pt x="37019" y="12541"/>
                </a:lnTo>
                <a:lnTo>
                  <a:pt x="37019" y="7985"/>
                </a:lnTo>
                <a:lnTo>
                  <a:pt x="41616" y="7985"/>
                </a:lnTo>
                <a:close/>
                <a:moveTo>
                  <a:pt x="41616" y="7743"/>
                </a:moveTo>
                <a:lnTo>
                  <a:pt x="37019" y="7743"/>
                </a:lnTo>
                <a:lnTo>
                  <a:pt x="37019" y="3307"/>
                </a:lnTo>
                <a:lnTo>
                  <a:pt x="41616" y="3307"/>
                </a:lnTo>
                <a:lnTo>
                  <a:pt x="41616" y="7904"/>
                </a:lnTo>
                <a:close/>
                <a:moveTo>
                  <a:pt x="46415" y="89564"/>
                </a:moveTo>
                <a:lnTo>
                  <a:pt x="41858" y="89564"/>
                </a:lnTo>
                <a:lnTo>
                  <a:pt x="41858" y="84967"/>
                </a:lnTo>
                <a:lnTo>
                  <a:pt x="46415" y="84967"/>
                </a:lnTo>
                <a:close/>
                <a:moveTo>
                  <a:pt x="46415" y="84725"/>
                </a:moveTo>
                <a:lnTo>
                  <a:pt x="41858" y="84725"/>
                </a:lnTo>
                <a:lnTo>
                  <a:pt x="41858" y="80168"/>
                </a:lnTo>
                <a:lnTo>
                  <a:pt x="46415" y="80168"/>
                </a:lnTo>
                <a:close/>
                <a:moveTo>
                  <a:pt x="46415" y="79926"/>
                </a:moveTo>
                <a:lnTo>
                  <a:pt x="41858" y="79926"/>
                </a:lnTo>
                <a:lnTo>
                  <a:pt x="41858" y="75329"/>
                </a:lnTo>
                <a:lnTo>
                  <a:pt x="46415" y="75329"/>
                </a:lnTo>
                <a:close/>
                <a:moveTo>
                  <a:pt x="46415" y="75087"/>
                </a:moveTo>
                <a:lnTo>
                  <a:pt x="41858" y="75087"/>
                </a:lnTo>
                <a:lnTo>
                  <a:pt x="41858" y="70530"/>
                </a:lnTo>
                <a:lnTo>
                  <a:pt x="46415" y="70530"/>
                </a:lnTo>
                <a:close/>
                <a:moveTo>
                  <a:pt x="46415" y="70288"/>
                </a:moveTo>
                <a:lnTo>
                  <a:pt x="41858" y="70288"/>
                </a:lnTo>
                <a:lnTo>
                  <a:pt x="41858" y="65731"/>
                </a:lnTo>
                <a:lnTo>
                  <a:pt x="46415" y="65731"/>
                </a:lnTo>
                <a:close/>
                <a:moveTo>
                  <a:pt x="46415" y="65489"/>
                </a:moveTo>
                <a:lnTo>
                  <a:pt x="41858" y="65489"/>
                </a:lnTo>
                <a:lnTo>
                  <a:pt x="41858" y="60892"/>
                </a:lnTo>
                <a:lnTo>
                  <a:pt x="46415" y="60892"/>
                </a:lnTo>
                <a:close/>
                <a:moveTo>
                  <a:pt x="46415" y="60650"/>
                </a:moveTo>
                <a:lnTo>
                  <a:pt x="41858" y="60650"/>
                </a:lnTo>
                <a:lnTo>
                  <a:pt x="41858" y="56093"/>
                </a:lnTo>
                <a:lnTo>
                  <a:pt x="46415" y="56093"/>
                </a:lnTo>
                <a:close/>
                <a:moveTo>
                  <a:pt x="46415" y="55851"/>
                </a:moveTo>
                <a:lnTo>
                  <a:pt x="41858" y="55851"/>
                </a:lnTo>
                <a:lnTo>
                  <a:pt x="41858" y="51295"/>
                </a:lnTo>
                <a:lnTo>
                  <a:pt x="46415" y="51295"/>
                </a:lnTo>
                <a:close/>
                <a:moveTo>
                  <a:pt x="46415" y="51053"/>
                </a:moveTo>
                <a:lnTo>
                  <a:pt x="41858" y="51053"/>
                </a:lnTo>
                <a:lnTo>
                  <a:pt x="41858" y="46456"/>
                </a:lnTo>
                <a:lnTo>
                  <a:pt x="46415" y="46456"/>
                </a:lnTo>
                <a:close/>
                <a:moveTo>
                  <a:pt x="46415" y="46214"/>
                </a:moveTo>
                <a:lnTo>
                  <a:pt x="41858" y="46214"/>
                </a:lnTo>
                <a:lnTo>
                  <a:pt x="41858" y="41657"/>
                </a:lnTo>
                <a:lnTo>
                  <a:pt x="46415" y="41657"/>
                </a:lnTo>
                <a:close/>
                <a:moveTo>
                  <a:pt x="46415" y="41415"/>
                </a:moveTo>
                <a:lnTo>
                  <a:pt x="41858" y="41415"/>
                </a:lnTo>
                <a:lnTo>
                  <a:pt x="41858" y="36858"/>
                </a:lnTo>
                <a:lnTo>
                  <a:pt x="46415" y="36858"/>
                </a:lnTo>
                <a:close/>
                <a:moveTo>
                  <a:pt x="46415" y="36616"/>
                </a:moveTo>
                <a:lnTo>
                  <a:pt x="41858" y="36616"/>
                </a:lnTo>
                <a:lnTo>
                  <a:pt x="41858" y="32019"/>
                </a:lnTo>
                <a:lnTo>
                  <a:pt x="46415" y="32019"/>
                </a:lnTo>
                <a:close/>
                <a:moveTo>
                  <a:pt x="46415" y="31777"/>
                </a:moveTo>
                <a:lnTo>
                  <a:pt x="41858" y="31777"/>
                </a:lnTo>
                <a:lnTo>
                  <a:pt x="41858" y="27220"/>
                </a:lnTo>
                <a:lnTo>
                  <a:pt x="46415" y="27220"/>
                </a:lnTo>
                <a:close/>
                <a:moveTo>
                  <a:pt x="46415" y="26978"/>
                </a:moveTo>
                <a:lnTo>
                  <a:pt x="41858" y="26978"/>
                </a:lnTo>
                <a:lnTo>
                  <a:pt x="41858" y="22381"/>
                </a:lnTo>
                <a:lnTo>
                  <a:pt x="46415" y="22381"/>
                </a:lnTo>
                <a:close/>
                <a:moveTo>
                  <a:pt x="46415" y="22139"/>
                </a:moveTo>
                <a:lnTo>
                  <a:pt x="41858" y="22139"/>
                </a:lnTo>
                <a:lnTo>
                  <a:pt x="41858" y="17582"/>
                </a:lnTo>
                <a:lnTo>
                  <a:pt x="46415" y="17582"/>
                </a:lnTo>
                <a:close/>
                <a:moveTo>
                  <a:pt x="46415" y="17340"/>
                </a:moveTo>
                <a:lnTo>
                  <a:pt x="41858" y="17340"/>
                </a:lnTo>
                <a:lnTo>
                  <a:pt x="41858" y="12783"/>
                </a:lnTo>
                <a:lnTo>
                  <a:pt x="46415" y="12783"/>
                </a:lnTo>
                <a:close/>
                <a:moveTo>
                  <a:pt x="46415" y="12541"/>
                </a:moveTo>
                <a:lnTo>
                  <a:pt x="41858" y="12541"/>
                </a:lnTo>
                <a:lnTo>
                  <a:pt x="41858" y="7944"/>
                </a:lnTo>
                <a:lnTo>
                  <a:pt x="46415" y="7944"/>
                </a:lnTo>
                <a:close/>
                <a:moveTo>
                  <a:pt x="46415" y="7702"/>
                </a:moveTo>
                <a:lnTo>
                  <a:pt x="41858" y="7702"/>
                </a:lnTo>
                <a:lnTo>
                  <a:pt x="41858" y="3307"/>
                </a:lnTo>
                <a:lnTo>
                  <a:pt x="46415" y="3307"/>
                </a:lnTo>
                <a:lnTo>
                  <a:pt x="46415" y="7904"/>
                </a:lnTo>
                <a:close/>
                <a:moveTo>
                  <a:pt x="51214" y="89524"/>
                </a:moveTo>
                <a:lnTo>
                  <a:pt x="46657" y="89524"/>
                </a:lnTo>
                <a:lnTo>
                  <a:pt x="46657" y="84967"/>
                </a:lnTo>
                <a:lnTo>
                  <a:pt x="51214" y="84967"/>
                </a:lnTo>
                <a:close/>
                <a:moveTo>
                  <a:pt x="51214" y="84685"/>
                </a:moveTo>
                <a:lnTo>
                  <a:pt x="46657" y="84685"/>
                </a:lnTo>
                <a:lnTo>
                  <a:pt x="46657" y="80128"/>
                </a:lnTo>
                <a:lnTo>
                  <a:pt x="51214" y="80128"/>
                </a:lnTo>
                <a:close/>
                <a:moveTo>
                  <a:pt x="51214" y="79886"/>
                </a:moveTo>
                <a:lnTo>
                  <a:pt x="46657" y="79886"/>
                </a:lnTo>
                <a:lnTo>
                  <a:pt x="46657" y="75329"/>
                </a:lnTo>
                <a:lnTo>
                  <a:pt x="51214" y="75329"/>
                </a:lnTo>
                <a:close/>
                <a:moveTo>
                  <a:pt x="51214" y="75087"/>
                </a:moveTo>
                <a:lnTo>
                  <a:pt x="46657" y="75087"/>
                </a:lnTo>
                <a:lnTo>
                  <a:pt x="46657" y="70490"/>
                </a:lnTo>
                <a:lnTo>
                  <a:pt x="51214" y="70490"/>
                </a:lnTo>
                <a:close/>
                <a:moveTo>
                  <a:pt x="51214" y="70248"/>
                </a:moveTo>
                <a:lnTo>
                  <a:pt x="46657" y="70248"/>
                </a:lnTo>
                <a:lnTo>
                  <a:pt x="46657" y="65691"/>
                </a:lnTo>
                <a:lnTo>
                  <a:pt x="51214" y="65691"/>
                </a:lnTo>
                <a:close/>
                <a:moveTo>
                  <a:pt x="51214" y="65449"/>
                </a:moveTo>
                <a:lnTo>
                  <a:pt x="46657" y="65449"/>
                </a:lnTo>
                <a:lnTo>
                  <a:pt x="46657" y="60892"/>
                </a:lnTo>
                <a:lnTo>
                  <a:pt x="51214" y="60892"/>
                </a:lnTo>
                <a:close/>
                <a:moveTo>
                  <a:pt x="51214" y="60650"/>
                </a:moveTo>
                <a:lnTo>
                  <a:pt x="46657" y="60650"/>
                </a:lnTo>
                <a:lnTo>
                  <a:pt x="46657" y="56053"/>
                </a:lnTo>
                <a:lnTo>
                  <a:pt x="51214" y="56053"/>
                </a:lnTo>
                <a:close/>
                <a:moveTo>
                  <a:pt x="51214" y="55811"/>
                </a:moveTo>
                <a:lnTo>
                  <a:pt x="46657" y="55811"/>
                </a:lnTo>
                <a:lnTo>
                  <a:pt x="46657" y="51254"/>
                </a:lnTo>
                <a:lnTo>
                  <a:pt x="51214" y="51254"/>
                </a:lnTo>
                <a:close/>
                <a:moveTo>
                  <a:pt x="51214" y="51012"/>
                </a:moveTo>
                <a:lnTo>
                  <a:pt x="46657" y="51012"/>
                </a:lnTo>
                <a:lnTo>
                  <a:pt x="46657" y="46456"/>
                </a:lnTo>
                <a:lnTo>
                  <a:pt x="51214" y="46456"/>
                </a:lnTo>
                <a:close/>
                <a:moveTo>
                  <a:pt x="51214" y="46214"/>
                </a:moveTo>
                <a:lnTo>
                  <a:pt x="46657" y="46214"/>
                </a:lnTo>
                <a:lnTo>
                  <a:pt x="46657" y="41616"/>
                </a:lnTo>
                <a:lnTo>
                  <a:pt x="51214" y="41616"/>
                </a:lnTo>
                <a:close/>
                <a:moveTo>
                  <a:pt x="51214" y="41374"/>
                </a:moveTo>
                <a:lnTo>
                  <a:pt x="46657" y="41374"/>
                </a:lnTo>
                <a:lnTo>
                  <a:pt x="46657" y="36818"/>
                </a:lnTo>
                <a:lnTo>
                  <a:pt x="51214" y="36818"/>
                </a:lnTo>
                <a:close/>
                <a:moveTo>
                  <a:pt x="51214" y="36576"/>
                </a:moveTo>
                <a:lnTo>
                  <a:pt x="46657" y="36576"/>
                </a:lnTo>
                <a:lnTo>
                  <a:pt x="46657" y="32019"/>
                </a:lnTo>
                <a:lnTo>
                  <a:pt x="51214" y="32019"/>
                </a:lnTo>
                <a:close/>
                <a:moveTo>
                  <a:pt x="51214" y="31777"/>
                </a:moveTo>
                <a:lnTo>
                  <a:pt x="46657" y="31777"/>
                </a:lnTo>
                <a:lnTo>
                  <a:pt x="46657" y="27180"/>
                </a:lnTo>
                <a:lnTo>
                  <a:pt x="51214" y="27180"/>
                </a:lnTo>
                <a:close/>
                <a:moveTo>
                  <a:pt x="51214" y="26938"/>
                </a:moveTo>
                <a:lnTo>
                  <a:pt x="46657" y="26938"/>
                </a:lnTo>
                <a:lnTo>
                  <a:pt x="46657" y="22381"/>
                </a:lnTo>
                <a:lnTo>
                  <a:pt x="51214" y="22381"/>
                </a:lnTo>
                <a:close/>
                <a:moveTo>
                  <a:pt x="51214" y="22139"/>
                </a:moveTo>
                <a:lnTo>
                  <a:pt x="46657" y="22139"/>
                </a:lnTo>
                <a:lnTo>
                  <a:pt x="46657" y="17582"/>
                </a:lnTo>
                <a:lnTo>
                  <a:pt x="51214" y="17582"/>
                </a:lnTo>
                <a:close/>
                <a:moveTo>
                  <a:pt x="51214" y="17340"/>
                </a:moveTo>
                <a:lnTo>
                  <a:pt x="46657" y="17340"/>
                </a:lnTo>
                <a:lnTo>
                  <a:pt x="46657" y="12743"/>
                </a:lnTo>
                <a:lnTo>
                  <a:pt x="51214" y="12743"/>
                </a:lnTo>
                <a:close/>
                <a:moveTo>
                  <a:pt x="51214" y="12501"/>
                </a:moveTo>
                <a:lnTo>
                  <a:pt x="46657" y="12501"/>
                </a:lnTo>
                <a:lnTo>
                  <a:pt x="46657" y="7944"/>
                </a:lnTo>
                <a:lnTo>
                  <a:pt x="51214" y="7944"/>
                </a:lnTo>
                <a:close/>
                <a:moveTo>
                  <a:pt x="51214" y="7702"/>
                </a:moveTo>
                <a:lnTo>
                  <a:pt x="46657" y="7702"/>
                </a:lnTo>
                <a:lnTo>
                  <a:pt x="46657" y="3307"/>
                </a:lnTo>
                <a:lnTo>
                  <a:pt x="51214" y="3307"/>
                </a:lnTo>
                <a:lnTo>
                  <a:pt x="51214" y="7904"/>
                </a:lnTo>
                <a:close/>
                <a:moveTo>
                  <a:pt x="56053" y="89483"/>
                </a:moveTo>
                <a:lnTo>
                  <a:pt x="51456" y="89483"/>
                </a:lnTo>
                <a:lnTo>
                  <a:pt x="51456" y="84927"/>
                </a:lnTo>
                <a:lnTo>
                  <a:pt x="56053" y="84927"/>
                </a:lnTo>
                <a:close/>
                <a:moveTo>
                  <a:pt x="56053" y="84685"/>
                </a:moveTo>
                <a:lnTo>
                  <a:pt x="51456" y="84685"/>
                </a:lnTo>
                <a:lnTo>
                  <a:pt x="51456" y="80087"/>
                </a:lnTo>
                <a:lnTo>
                  <a:pt x="56053" y="80087"/>
                </a:lnTo>
                <a:close/>
                <a:moveTo>
                  <a:pt x="56053" y="79845"/>
                </a:moveTo>
                <a:lnTo>
                  <a:pt x="51456" y="79845"/>
                </a:lnTo>
                <a:lnTo>
                  <a:pt x="51456" y="75289"/>
                </a:lnTo>
                <a:lnTo>
                  <a:pt x="56053" y="75289"/>
                </a:lnTo>
                <a:close/>
                <a:moveTo>
                  <a:pt x="56053" y="75047"/>
                </a:moveTo>
                <a:lnTo>
                  <a:pt x="51456" y="75047"/>
                </a:lnTo>
                <a:lnTo>
                  <a:pt x="51456" y="70490"/>
                </a:lnTo>
                <a:lnTo>
                  <a:pt x="56053" y="70490"/>
                </a:lnTo>
                <a:close/>
                <a:moveTo>
                  <a:pt x="56053" y="70248"/>
                </a:moveTo>
                <a:lnTo>
                  <a:pt x="51456" y="70248"/>
                </a:lnTo>
                <a:lnTo>
                  <a:pt x="51456" y="65651"/>
                </a:lnTo>
                <a:lnTo>
                  <a:pt x="56053" y="65651"/>
                </a:lnTo>
                <a:close/>
                <a:moveTo>
                  <a:pt x="56053" y="65409"/>
                </a:moveTo>
                <a:lnTo>
                  <a:pt x="51456" y="65409"/>
                </a:lnTo>
                <a:lnTo>
                  <a:pt x="51456" y="60852"/>
                </a:lnTo>
                <a:lnTo>
                  <a:pt x="56053" y="60852"/>
                </a:lnTo>
                <a:close/>
                <a:moveTo>
                  <a:pt x="56053" y="60610"/>
                </a:moveTo>
                <a:lnTo>
                  <a:pt x="51456" y="60610"/>
                </a:lnTo>
                <a:lnTo>
                  <a:pt x="51456" y="56053"/>
                </a:lnTo>
                <a:lnTo>
                  <a:pt x="56053" y="56053"/>
                </a:lnTo>
                <a:close/>
                <a:moveTo>
                  <a:pt x="56053" y="55811"/>
                </a:moveTo>
                <a:lnTo>
                  <a:pt x="51456" y="55811"/>
                </a:lnTo>
                <a:lnTo>
                  <a:pt x="51456" y="51214"/>
                </a:lnTo>
                <a:lnTo>
                  <a:pt x="56053" y="51214"/>
                </a:lnTo>
                <a:close/>
                <a:moveTo>
                  <a:pt x="56053" y="50972"/>
                </a:moveTo>
                <a:lnTo>
                  <a:pt x="51456" y="50972"/>
                </a:lnTo>
                <a:lnTo>
                  <a:pt x="51456" y="46415"/>
                </a:lnTo>
                <a:lnTo>
                  <a:pt x="56053" y="46415"/>
                </a:lnTo>
                <a:close/>
                <a:moveTo>
                  <a:pt x="56053" y="46173"/>
                </a:moveTo>
                <a:lnTo>
                  <a:pt x="51456" y="46173"/>
                </a:lnTo>
                <a:lnTo>
                  <a:pt x="51456" y="41616"/>
                </a:lnTo>
                <a:lnTo>
                  <a:pt x="56053" y="41616"/>
                </a:lnTo>
                <a:close/>
                <a:moveTo>
                  <a:pt x="56053" y="41374"/>
                </a:moveTo>
                <a:lnTo>
                  <a:pt x="51456" y="41374"/>
                </a:lnTo>
                <a:lnTo>
                  <a:pt x="51456" y="36777"/>
                </a:lnTo>
                <a:lnTo>
                  <a:pt x="56053" y="36777"/>
                </a:lnTo>
                <a:close/>
                <a:moveTo>
                  <a:pt x="56053" y="36535"/>
                </a:moveTo>
                <a:lnTo>
                  <a:pt x="51456" y="36535"/>
                </a:lnTo>
                <a:lnTo>
                  <a:pt x="51456" y="31978"/>
                </a:lnTo>
                <a:lnTo>
                  <a:pt x="56053" y="31978"/>
                </a:lnTo>
                <a:close/>
                <a:moveTo>
                  <a:pt x="56053" y="31737"/>
                </a:moveTo>
                <a:lnTo>
                  <a:pt x="51456" y="31737"/>
                </a:lnTo>
                <a:lnTo>
                  <a:pt x="51456" y="27180"/>
                </a:lnTo>
                <a:lnTo>
                  <a:pt x="56053" y="27180"/>
                </a:lnTo>
                <a:close/>
                <a:moveTo>
                  <a:pt x="56053" y="26938"/>
                </a:moveTo>
                <a:lnTo>
                  <a:pt x="51456" y="26938"/>
                </a:lnTo>
                <a:lnTo>
                  <a:pt x="51456" y="22341"/>
                </a:lnTo>
                <a:lnTo>
                  <a:pt x="56053" y="22341"/>
                </a:lnTo>
                <a:close/>
                <a:moveTo>
                  <a:pt x="56053" y="22099"/>
                </a:moveTo>
                <a:lnTo>
                  <a:pt x="51456" y="22099"/>
                </a:lnTo>
                <a:lnTo>
                  <a:pt x="51456" y="17542"/>
                </a:lnTo>
                <a:lnTo>
                  <a:pt x="56053" y="17542"/>
                </a:lnTo>
                <a:close/>
                <a:moveTo>
                  <a:pt x="56053" y="17300"/>
                </a:moveTo>
                <a:lnTo>
                  <a:pt x="51456" y="17300"/>
                </a:lnTo>
                <a:lnTo>
                  <a:pt x="51456" y="12743"/>
                </a:lnTo>
                <a:lnTo>
                  <a:pt x="56053" y="12743"/>
                </a:lnTo>
                <a:close/>
                <a:moveTo>
                  <a:pt x="56053" y="12501"/>
                </a:moveTo>
                <a:lnTo>
                  <a:pt x="51456" y="12501"/>
                </a:lnTo>
                <a:lnTo>
                  <a:pt x="51456" y="7904"/>
                </a:lnTo>
                <a:lnTo>
                  <a:pt x="56053" y="7904"/>
                </a:lnTo>
                <a:close/>
                <a:moveTo>
                  <a:pt x="56053" y="7662"/>
                </a:moveTo>
                <a:lnTo>
                  <a:pt x="51456" y="7662"/>
                </a:lnTo>
                <a:lnTo>
                  <a:pt x="51456" y="3307"/>
                </a:lnTo>
                <a:lnTo>
                  <a:pt x="56053" y="3307"/>
                </a:lnTo>
                <a:lnTo>
                  <a:pt x="56053" y="7904"/>
                </a:lnTo>
                <a:close/>
                <a:moveTo>
                  <a:pt x="60852" y="89483"/>
                </a:moveTo>
                <a:lnTo>
                  <a:pt x="56295" y="89483"/>
                </a:lnTo>
                <a:lnTo>
                  <a:pt x="56295" y="84886"/>
                </a:lnTo>
                <a:lnTo>
                  <a:pt x="60852" y="84886"/>
                </a:lnTo>
                <a:close/>
                <a:moveTo>
                  <a:pt x="60852" y="84644"/>
                </a:moveTo>
                <a:lnTo>
                  <a:pt x="56295" y="84644"/>
                </a:lnTo>
                <a:lnTo>
                  <a:pt x="56295" y="80087"/>
                </a:lnTo>
                <a:lnTo>
                  <a:pt x="60852" y="80087"/>
                </a:lnTo>
                <a:close/>
                <a:moveTo>
                  <a:pt x="60852" y="79845"/>
                </a:moveTo>
                <a:lnTo>
                  <a:pt x="56295" y="79845"/>
                </a:lnTo>
                <a:lnTo>
                  <a:pt x="56295" y="75248"/>
                </a:lnTo>
                <a:lnTo>
                  <a:pt x="60852" y="75248"/>
                </a:lnTo>
                <a:close/>
                <a:moveTo>
                  <a:pt x="60852" y="75006"/>
                </a:moveTo>
                <a:lnTo>
                  <a:pt x="56295" y="75006"/>
                </a:lnTo>
                <a:lnTo>
                  <a:pt x="56295" y="70449"/>
                </a:lnTo>
                <a:lnTo>
                  <a:pt x="60852" y="70449"/>
                </a:lnTo>
                <a:close/>
                <a:moveTo>
                  <a:pt x="60852" y="70208"/>
                </a:moveTo>
                <a:lnTo>
                  <a:pt x="56295" y="70208"/>
                </a:lnTo>
                <a:lnTo>
                  <a:pt x="56295" y="65651"/>
                </a:lnTo>
                <a:lnTo>
                  <a:pt x="60852" y="65651"/>
                </a:lnTo>
                <a:close/>
                <a:moveTo>
                  <a:pt x="60852" y="65409"/>
                </a:moveTo>
                <a:lnTo>
                  <a:pt x="56295" y="65409"/>
                </a:lnTo>
                <a:lnTo>
                  <a:pt x="56295" y="60812"/>
                </a:lnTo>
                <a:lnTo>
                  <a:pt x="60852" y="60812"/>
                </a:lnTo>
                <a:close/>
                <a:moveTo>
                  <a:pt x="60852" y="60570"/>
                </a:moveTo>
                <a:lnTo>
                  <a:pt x="56295" y="60570"/>
                </a:lnTo>
                <a:lnTo>
                  <a:pt x="56295" y="56013"/>
                </a:lnTo>
                <a:lnTo>
                  <a:pt x="60852" y="56013"/>
                </a:lnTo>
                <a:close/>
                <a:moveTo>
                  <a:pt x="60852" y="55771"/>
                </a:moveTo>
                <a:lnTo>
                  <a:pt x="56295" y="55771"/>
                </a:lnTo>
                <a:lnTo>
                  <a:pt x="56295" y="51214"/>
                </a:lnTo>
                <a:lnTo>
                  <a:pt x="60852" y="51214"/>
                </a:lnTo>
                <a:close/>
                <a:moveTo>
                  <a:pt x="60852" y="50972"/>
                </a:moveTo>
                <a:lnTo>
                  <a:pt x="56295" y="50972"/>
                </a:lnTo>
                <a:lnTo>
                  <a:pt x="56295" y="46375"/>
                </a:lnTo>
                <a:lnTo>
                  <a:pt x="60852" y="46375"/>
                </a:lnTo>
                <a:close/>
                <a:moveTo>
                  <a:pt x="60852" y="46133"/>
                </a:moveTo>
                <a:lnTo>
                  <a:pt x="56295" y="46133"/>
                </a:lnTo>
                <a:lnTo>
                  <a:pt x="56295" y="41576"/>
                </a:lnTo>
                <a:lnTo>
                  <a:pt x="60852" y="41576"/>
                </a:lnTo>
                <a:close/>
                <a:moveTo>
                  <a:pt x="60852" y="41334"/>
                </a:moveTo>
                <a:lnTo>
                  <a:pt x="56295" y="41334"/>
                </a:lnTo>
                <a:lnTo>
                  <a:pt x="56295" y="36777"/>
                </a:lnTo>
                <a:lnTo>
                  <a:pt x="60852" y="36777"/>
                </a:lnTo>
                <a:close/>
                <a:moveTo>
                  <a:pt x="60852" y="36535"/>
                </a:moveTo>
                <a:lnTo>
                  <a:pt x="56295" y="36535"/>
                </a:lnTo>
                <a:lnTo>
                  <a:pt x="56295" y="31938"/>
                </a:lnTo>
                <a:lnTo>
                  <a:pt x="60852" y="31938"/>
                </a:lnTo>
                <a:close/>
                <a:moveTo>
                  <a:pt x="60852" y="31696"/>
                </a:moveTo>
                <a:lnTo>
                  <a:pt x="56295" y="31696"/>
                </a:lnTo>
                <a:lnTo>
                  <a:pt x="56295" y="27139"/>
                </a:lnTo>
                <a:lnTo>
                  <a:pt x="60852" y="27139"/>
                </a:lnTo>
                <a:close/>
                <a:moveTo>
                  <a:pt x="60852" y="26897"/>
                </a:moveTo>
                <a:lnTo>
                  <a:pt x="56295" y="26897"/>
                </a:lnTo>
                <a:lnTo>
                  <a:pt x="56295" y="22341"/>
                </a:lnTo>
                <a:lnTo>
                  <a:pt x="60852" y="22341"/>
                </a:lnTo>
                <a:close/>
                <a:moveTo>
                  <a:pt x="60852" y="22099"/>
                </a:moveTo>
                <a:lnTo>
                  <a:pt x="56295" y="22099"/>
                </a:lnTo>
                <a:lnTo>
                  <a:pt x="56295" y="17501"/>
                </a:lnTo>
                <a:lnTo>
                  <a:pt x="60852" y="17501"/>
                </a:lnTo>
                <a:close/>
                <a:moveTo>
                  <a:pt x="60852" y="17260"/>
                </a:moveTo>
                <a:lnTo>
                  <a:pt x="56295" y="17260"/>
                </a:lnTo>
                <a:lnTo>
                  <a:pt x="56295" y="12703"/>
                </a:lnTo>
                <a:lnTo>
                  <a:pt x="60852" y="12703"/>
                </a:lnTo>
                <a:close/>
                <a:moveTo>
                  <a:pt x="60852" y="12461"/>
                </a:moveTo>
                <a:lnTo>
                  <a:pt x="56295" y="12461"/>
                </a:lnTo>
                <a:lnTo>
                  <a:pt x="56295" y="7904"/>
                </a:lnTo>
                <a:lnTo>
                  <a:pt x="60852" y="7904"/>
                </a:lnTo>
                <a:close/>
                <a:moveTo>
                  <a:pt x="60852" y="7662"/>
                </a:moveTo>
                <a:lnTo>
                  <a:pt x="56295" y="7662"/>
                </a:lnTo>
                <a:lnTo>
                  <a:pt x="56295" y="3307"/>
                </a:lnTo>
                <a:lnTo>
                  <a:pt x="60852" y="3307"/>
                </a:lnTo>
                <a:lnTo>
                  <a:pt x="60852" y="7904"/>
                </a:lnTo>
                <a:close/>
                <a:moveTo>
                  <a:pt x="65651" y="84644"/>
                </a:moveTo>
                <a:lnTo>
                  <a:pt x="61094" y="84644"/>
                </a:lnTo>
                <a:lnTo>
                  <a:pt x="61094" y="80047"/>
                </a:lnTo>
                <a:lnTo>
                  <a:pt x="65651" y="80047"/>
                </a:lnTo>
                <a:close/>
                <a:moveTo>
                  <a:pt x="65651" y="79805"/>
                </a:moveTo>
                <a:lnTo>
                  <a:pt x="61094" y="79805"/>
                </a:lnTo>
                <a:lnTo>
                  <a:pt x="61094" y="75248"/>
                </a:lnTo>
                <a:lnTo>
                  <a:pt x="65651" y="75248"/>
                </a:lnTo>
                <a:close/>
                <a:moveTo>
                  <a:pt x="65651" y="75006"/>
                </a:moveTo>
                <a:lnTo>
                  <a:pt x="61094" y="75006"/>
                </a:lnTo>
                <a:lnTo>
                  <a:pt x="61094" y="70449"/>
                </a:lnTo>
                <a:lnTo>
                  <a:pt x="65651" y="70449"/>
                </a:lnTo>
                <a:close/>
                <a:moveTo>
                  <a:pt x="65651" y="70208"/>
                </a:moveTo>
                <a:lnTo>
                  <a:pt x="61094" y="70208"/>
                </a:lnTo>
                <a:lnTo>
                  <a:pt x="61094" y="65610"/>
                </a:lnTo>
                <a:lnTo>
                  <a:pt x="65651" y="65610"/>
                </a:lnTo>
                <a:close/>
                <a:moveTo>
                  <a:pt x="65651" y="65368"/>
                </a:moveTo>
                <a:lnTo>
                  <a:pt x="61094" y="65368"/>
                </a:lnTo>
                <a:lnTo>
                  <a:pt x="61094" y="60812"/>
                </a:lnTo>
                <a:lnTo>
                  <a:pt x="65651" y="60812"/>
                </a:lnTo>
                <a:close/>
                <a:moveTo>
                  <a:pt x="65651" y="60570"/>
                </a:moveTo>
                <a:lnTo>
                  <a:pt x="61094" y="60570"/>
                </a:lnTo>
                <a:lnTo>
                  <a:pt x="61094" y="56013"/>
                </a:lnTo>
                <a:lnTo>
                  <a:pt x="65651" y="56013"/>
                </a:lnTo>
                <a:close/>
                <a:moveTo>
                  <a:pt x="65651" y="55771"/>
                </a:moveTo>
                <a:lnTo>
                  <a:pt x="61094" y="55771"/>
                </a:lnTo>
                <a:lnTo>
                  <a:pt x="61094" y="51174"/>
                </a:lnTo>
                <a:lnTo>
                  <a:pt x="65651" y="51174"/>
                </a:lnTo>
                <a:close/>
                <a:moveTo>
                  <a:pt x="65651" y="50932"/>
                </a:moveTo>
                <a:lnTo>
                  <a:pt x="61094" y="50932"/>
                </a:lnTo>
                <a:lnTo>
                  <a:pt x="61094" y="46375"/>
                </a:lnTo>
                <a:lnTo>
                  <a:pt x="65651" y="46375"/>
                </a:lnTo>
                <a:close/>
                <a:moveTo>
                  <a:pt x="65651" y="46133"/>
                </a:moveTo>
                <a:lnTo>
                  <a:pt x="61094" y="46133"/>
                </a:lnTo>
                <a:lnTo>
                  <a:pt x="61094" y="41536"/>
                </a:lnTo>
                <a:lnTo>
                  <a:pt x="65651" y="41536"/>
                </a:lnTo>
                <a:close/>
                <a:moveTo>
                  <a:pt x="65651" y="41294"/>
                </a:moveTo>
                <a:lnTo>
                  <a:pt x="61094" y="41294"/>
                </a:lnTo>
                <a:lnTo>
                  <a:pt x="61094" y="36737"/>
                </a:lnTo>
                <a:lnTo>
                  <a:pt x="65651" y="36737"/>
                </a:lnTo>
                <a:close/>
                <a:moveTo>
                  <a:pt x="65651" y="36495"/>
                </a:moveTo>
                <a:lnTo>
                  <a:pt x="61094" y="36495"/>
                </a:lnTo>
                <a:lnTo>
                  <a:pt x="61094" y="31938"/>
                </a:lnTo>
                <a:lnTo>
                  <a:pt x="65651" y="31938"/>
                </a:lnTo>
                <a:close/>
                <a:moveTo>
                  <a:pt x="65651" y="31696"/>
                </a:moveTo>
                <a:lnTo>
                  <a:pt x="61094" y="31696"/>
                </a:lnTo>
                <a:lnTo>
                  <a:pt x="61094" y="27099"/>
                </a:lnTo>
                <a:lnTo>
                  <a:pt x="65651" y="27099"/>
                </a:lnTo>
                <a:close/>
                <a:moveTo>
                  <a:pt x="65651" y="26857"/>
                </a:moveTo>
                <a:lnTo>
                  <a:pt x="61094" y="26857"/>
                </a:lnTo>
                <a:lnTo>
                  <a:pt x="61094" y="22300"/>
                </a:lnTo>
                <a:lnTo>
                  <a:pt x="65651" y="22300"/>
                </a:lnTo>
                <a:close/>
                <a:moveTo>
                  <a:pt x="65651" y="22058"/>
                </a:moveTo>
                <a:lnTo>
                  <a:pt x="61094" y="22058"/>
                </a:lnTo>
                <a:lnTo>
                  <a:pt x="61094" y="17501"/>
                </a:lnTo>
                <a:lnTo>
                  <a:pt x="65651" y="17501"/>
                </a:lnTo>
                <a:close/>
                <a:moveTo>
                  <a:pt x="65651" y="17260"/>
                </a:moveTo>
                <a:lnTo>
                  <a:pt x="61094" y="17260"/>
                </a:lnTo>
                <a:lnTo>
                  <a:pt x="61094" y="12662"/>
                </a:lnTo>
                <a:lnTo>
                  <a:pt x="65651" y="12662"/>
                </a:lnTo>
                <a:close/>
                <a:moveTo>
                  <a:pt x="65651" y="12420"/>
                </a:moveTo>
                <a:lnTo>
                  <a:pt x="61094" y="12420"/>
                </a:lnTo>
                <a:lnTo>
                  <a:pt x="61094" y="7864"/>
                </a:lnTo>
                <a:lnTo>
                  <a:pt x="65651" y="7864"/>
                </a:lnTo>
                <a:close/>
                <a:moveTo>
                  <a:pt x="70490" y="84604"/>
                </a:moveTo>
                <a:lnTo>
                  <a:pt x="65893" y="84604"/>
                </a:lnTo>
                <a:lnTo>
                  <a:pt x="65893" y="80047"/>
                </a:lnTo>
                <a:lnTo>
                  <a:pt x="70490" y="80047"/>
                </a:lnTo>
                <a:close/>
                <a:moveTo>
                  <a:pt x="70490" y="79805"/>
                </a:moveTo>
                <a:lnTo>
                  <a:pt x="65893" y="79805"/>
                </a:lnTo>
                <a:lnTo>
                  <a:pt x="65893" y="75208"/>
                </a:lnTo>
                <a:lnTo>
                  <a:pt x="70490" y="75208"/>
                </a:lnTo>
                <a:close/>
                <a:moveTo>
                  <a:pt x="70490" y="74966"/>
                </a:moveTo>
                <a:lnTo>
                  <a:pt x="65893" y="74966"/>
                </a:lnTo>
                <a:lnTo>
                  <a:pt x="65893" y="70409"/>
                </a:lnTo>
                <a:lnTo>
                  <a:pt x="70490" y="70409"/>
                </a:lnTo>
                <a:close/>
                <a:moveTo>
                  <a:pt x="70490" y="70167"/>
                </a:moveTo>
                <a:lnTo>
                  <a:pt x="65893" y="70167"/>
                </a:lnTo>
                <a:lnTo>
                  <a:pt x="65893" y="65610"/>
                </a:lnTo>
                <a:lnTo>
                  <a:pt x="70490" y="65610"/>
                </a:lnTo>
                <a:close/>
                <a:moveTo>
                  <a:pt x="70490" y="65368"/>
                </a:moveTo>
                <a:lnTo>
                  <a:pt x="65893" y="65368"/>
                </a:lnTo>
                <a:lnTo>
                  <a:pt x="65893" y="60771"/>
                </a:lnTo>
                <a:lnTo>
                  <a:pt x="70490" y="60771"/>
                </a:lnTo>
                <a:close/>
                <a:moveTo>
                  <a:pt x="70490" y="60529"/>
                </a:moveTo>
                <a:lnTo>
                  <a:pt x="65893" y="60529"/>
                </a:lnTo>
                <a:lnTo>
                  <a:pt x="65893" y="55972"/>
                </a:lnTo>
                <a:lnTo>
                  <a:pt x="70490" y="55972"/>
                </a:lnTo>
                <a:close/>
                <a:moveTo>
                  <a:pt x="70490" y="55730"/>
                </a:moveTo>
                <a:lnTo>
                  <a:pt x="65893" y="55730"/>
                </a:lnTo>
                <a:lnTo>
                  <a:pt x="65893" y="51174"/>
                </a:lnTo>
                <a:lnTo>
                  <a:pt x="70490" y="51174"/>
                </a:lnTo>
                <a:close/>
                <a:moveTo>
                  <a:pt x="70490" y="50932"/>
                </a:moveTo>
                <a:lnTo>
                  <a:pt x="65893" y="50932"/>
                </a:lnTo>
                <a:lnTo>
                  <a:pt x="65893" y="46335"/>
                </a:lnTo>
                <a:lnTo>
                  <a:pt x="70490" y="46335"/>
                </a:lnTo>
                <a:close/>
                <a:moveTo>
                  <a:pt x="70490" y="46093"/>
                </a:moveTo>
                <a:lnTo>
                  <a:pt x="65893" y="46093"/>
                </a:lnTo>
                <a:lnTo>
                  <a:pt x="65893" y="41536"/>
                </a:lnTo>
                <a:lnTo>
                  <a:pt x="70490" y="41536"/>
                </a:lnTo>
                <a:close/>
                <a:moveTo>
                  <a:pt x="70490" y="41294"/>
                </a:moveTo>
                <a:lnTo>
                  <a:pt x="65893" y="41294"/>
                </a:lnTo>
                <a:lnTo>
                  <a:pt x="65893" y="36737"/>
                </a:lnTo>
                <a:lnTo>
                  <a:pt x="70490" y="36737"/>
                </a:lnTo>
                <a:close/>
                <a:moveTo>
                  <a:pt x="70490" y="36495"/>
                </a:moveTo>
                <a:lnTo>
                  <a:pt x="65893" y="36495"/>
                </a:lnTo>
                <a:lnTo>
                  <a:pt x="65893" y="31898"/>
                </a:lnTo>
                <a:lnTo>
                  <a:pt x="70490" y="31898"/>
                </a:lnTo>
                <a:close/>
                <a:moveTo>
                  <a:pt x="70490" y="31656"/>
                </a:moveTo>
                <a:lnTo>
                  <a:pt x="65893" y="31656"/>
                </a:lnTo>
                <a:lnTo>
                  <a:pt x="65893" y="27099"/>
                </a:lnTo>
                <a:lnTo>
                  <a:pt x="70490" y="27099"/>
                </a:lnTo>
                <a:close/>
                <a:moveTo>
                  <a:pt x="70490" y="26857"/>
                </a:moveTo>
                <a:lnTo>
                  <a:pt x="65893" y="26857"/>
                </a:lnTo>
                <a:lnTo>
                  <a:pt x="65893" y="22260"/>
                </a:lnTo>
                <a:lnTo>
                  <a:pt x="70490" y="22260"/>
                </a:lnTo>
                <a:close/>
                <a:moveTo>
                  <a:pt x="70490" y="22018"/>
                </a:moveTo>
                <a:lnTo>
                  <a:pt x="65893" y="22018"/>
                </a:lnTo>
                <a:lnTo>
                  <a:pt x="65893" y="17461"/>
                </a:lnTo>
                <a:lnTo>
                  <a:pt x="70490" y="17461"/>
                </a:lnTo>
                <a:close/>
                <a:moveTo>
                  <a:pt x="70490" y="17219"/>
                </a:moveTo>
                <a:lnTo>
                  <a:pt x="65893" y="17219"/>
                </a:lnTo>
                <a:lnTo>
                  <a:pt x="65893" y="12662"/>
                </a:lnTo>
                <a:lnTo>
                  <a:pt x="70490" y="12662"/>
                </a:lnTo>
                <a:close/>
                <a:moveTo>
                  <a:pt x="70490" y="12420"/>
                </a:moveTo>
                <a:lnTo>
                  <a:pt x="65893" y="12420"/>
                </a:lnTo>
                <a:lnTo>
                  <a:pt x="65893" y="7823"/>
                </a:lnTo>
                <a:lnTo>
                  <a:pt x="70490" y="7823"/>
                </a:lnTo>
                <a:close/>
                <a:moveTo>
                  <a:pt x="75289" y="79765"/>
                </a:moveTo>
                <a:lnTo>
                  <a:pt x="70732" y="79765"/>
                </a:lnTo>
                <a:lnTo>
                  <a:pt x="70732" y="75208"/>
                </a:lnTo>
                <a:lnTo>
                  <a:pt x="75289" y="75208"/>
                </a:lnTo>
                <a:close/>
                <a:moveTo>
                  <a:pt x="75289" y="74966"/>
                </a:moveTo>
                <a:lnTo>
                  <a:pt x="70732" y="74966"/>
                </a:lnTo>
                <a:lnTo>
                  <a:pt x="70732" y="70409"/>
                </a:lnTo>
                <a:lnTo>
                  <a:pt x="75289" y="70409"/>
                </a:lnTo>
                <a:close/>
                <a:moveTo>
                  <a:pt x="75289" y="70167"/>
                </a:moveTo>
                <a:lnTo>
                  <a:pt x="70732" y="70167"/>
                </a:lnTo>
                <a:lnTo>
                  <a:pt x="70732" y="65570"/>
                </a:lnTo>
                <a:lnTo>
                  <a:pt x="75289" y="65570"/>
                </a:lnTo>
                <a:close/>
                <a:moveTo>
                  <a:pt x="75289" y="65328"/>
                </a:moveTo>
                <a:lnTo>
                  <a:pt x="70732" y="65328"/>
                </a:lnTo>
                <a:lnTo>
                  <a:pt x="70732" y="60771"/>
                </a:lnTo>
                <a:lnTo>
                  <a:pt x="75289" y="60771"/>
                </a:lnTo>
                <a:close/>
                <a:moveTo>
                  <a:pt x="75289" y="60529"/>
                </a:moveTo>
                <a:lnTo>
                  <a:pt x="70732" y="60529"/>
                </a:lnTo>
                <a:lnTo>
                  <a:pt x="70732" y="55972"/>
                </a:lnTo>
                <a:lnTo>
                  <a:pt x="75289" y="55972"/>
                </a:lnTo>
                <a:close/>
                <a:moveTo>
                  <a:pt x="75289" y="55730"/>
                </a:moveTo>
                <a:lnTo>
                  <a:pt x="70732" y="55730"/>
                </a:lnTo>
                <a:lnTo>
                  <a:pt x="70732" y="51133"/>
                </a:lnTo>
                <a:lnTo>
                  <a:pt x="75289" y="51133"/>
                </a:lnTo>
                <a:close/>
                <a:moveTo>
                  <a:pt x="75289" y="50891"/>
                </a:moveTo>
                <a:lnTo>
                  <a:pt x="70732" y="50891"/>
                </a:lnTo>
                <a:lnTo>
                  <a:pt x="70732" y="46335"/>
                </a:lnTo>
                <a:lnTo>
                  <a:pt x="75289" y="46335"/>
                </a:lnTo>
                <a:close/>
                <a:moveTo>
                  <a:pt x="75289" y="46093"/>
                </a:moveTo>
                <a:lnTo>
                  <a:pt x="70732" y="46093"/>
                </a:lnTo>
                <a:lnTo>
                  <a:pt x="70732" y="41495"/>
                </a:lnTo>
                <a:lnTo>
                  <a:pt x="75289" y="41495"/>
                </a:lnTo>
                <a:close/>
                <a:moveTo>
                  <a:pt x="75289" y="41253"/>
                </a:moveTo>
                <a:lnTo>
                  <a:pt x="70732" y="41253"/>
                </a:lnTo>
                <a:lnTo>
                  <a:pt x="70732" y="36697"/>
                </a:lnTo>
                <a:lnTo>
                  <a:pt x="75289" y="36697"/>
                </a:lnTo>
                <a:close/>
                <a:moveTo>
                  <a:pt x="75289" y="36455"/>
                </a:moveTo>
                <a:lnTo>
                  <a:pt x="70732" y="36455"/>
                </a:lnTo>
                <a:lnTo>
                  <a:pt x="70732" y="31898"/>
                </a:lnTo>
                <a:lnTo>
                  <a:pt x="75289" y="31898"/>
                </a:lnTo>
                <a:close/>
                <a:moveTo>
                  <a:pt x="75289" y="31656"/>
                </a:moveTo>
                <a:lnTo>
                  <a:pt x="70732" y="31656"/>
                </a:lnTo>
                <a:lnTo>
                  <a:pt x="70732" y="27059"/>
                </a:lnTo>
                <a:lnTo>
                  <a:pt x="75289" y="27059"/>
                </a:lnTo>
                <a:close/>
                <a:moveTo>
                  <a:pt x="75289" y="26817"/>
                </a:moveTo>
                <a:lnTo>
                  <a:pt x="70732" y="26817"/>
                </a:lnTo>
                <a:lnTo>
                  <a:pt x="70732" y="22260"/>
                </a:lnTo>
                <a:lnTo>
                  <a:pt x="75289" y="22260"/>
                </a:lnTo>
                <a:close/>
                <a:moveTo>
                  <a:pt x="75289" y="22018"/>
                </a:moveTo>
                <a:lnTo>
                  <a:pt x="70732" y="22018"/>
                </a:lnTo>
                <a:lnTo>
                  <a:pt x="70732" y="17461"/>
                </a:lnTo>
                <a:lnTo>
                  <a:pt x="75289" y="17461"/>
                </a:lnTo>
                <a:close/>
                <a:moveTo>
                  <a:pt x="75289" y="17219"/>
                </a:moveTo>
                <a:lnTo>
                  <a:pt x="70732" y="17219"/>
                </a:lnTo>
                <a:lnTo>
                  <a:pt x="70732" y="12622"/>
                </a:lnTo>
                <a:lnTo>
                  <a:pt x="75289" y="12622"/>
                </a:lnTo>
                <a:close/>
                <a:moveTo>
                  <a:pt x="80087" y="74926"/>
                </a:moveTo>
                <a:lnTo>
                  <a:pt x="75531" y="74926"/>
                </a:lnTo>
                <a:lnTo>
                  <a:pt x="75531" y="70369"/>
                </a:lnTo>
                <a:lnTo>
                  <a:pt x="80087" y="70369"/>
                </a:lnTo>
                <a:close/>
                <a:moveTo>
                  <a:pt x="80087" y="70127"/>
                </a:moveTo>
                <a:lnTo>
                  <a:pt x="75531" y="70127"/>
                </a:lnTo>
                <a:lnTo>
                  <a:pt x="75531" y="65570"/>
                </a:lnTo>
                <a:lnTo>
                  <a:pt x="80087" y="65570"/>
                </a:lnTo>
                <a:close/>
                <a:moveTo>
                  <a:pt x="80087" y="65328"/>
                </a:moveTo>
                <a:lnTo>
                  <a:pt x="75531" y="65328"/>
                </a:lnTo>
                <a:lnTo>
                  <a:pt x="75531" y="60731"/>
                </a:lnTo>
                <a:lnTo>
                  <a:pt x="80087" y="60731"/>
                </a:lnTo>
                <a:close/>
                <a:moveTo>
                  <a:pt x="80087" y="60489"/>
                </a:moveTo>
                <a:lnTo>
                  <a:pt x="75531" y="60489"/>
                </a:lnTo>
                <a:lnTo>
                  <a:pt x="75531" y="55932"/>
                </a:lnTo>
                <a:lnTo>
                  <a:pt x="80087" y="55932"/>
                </a:lnTo>
                <a:close/>
                <a:moveTo>
                  <a:pt x="80087" y="55690"/>
                </a:moveTo>
                <a:lnTo>
                  <a:pt x="75531" y="55690"/>
                </a:lnTo>
                <a:lnTo>
                  <a:pt x="75531" y="51133"/>
                </a:lnTo>
                <a:lnTo>
                  <a:pt x="80087" y="51133"/>
                </a:lnTo>
                <a:close/>
                <a:moveTo>
                  <a:pt x="80087" y="50891"/>
                </a:moveTo>
                <a:lnTo>
                  <a:pt x="75531" y="50891"/>
                </a:lnTo>
                <a:lnTo>
                  <a:pt x="75531" y="46294"/>
                </a:lnTo>
                <a:lnTo>
                  <a:pt x="80087" y="46294"/>
                </a:lnTo>
                <a:close/>
                <a:moveTo>
                  <a:pt x="80087" y="46052"/>
                </a:moveTo>
                <a:lnTo>
                  <a:pt x="75531" y="46052"/>
                </a:lnTo>
                <a:lnTo>
                  <a:pt x="75531" y="41495"/>
                </a:lnTo>
                <a:lnTo>
                  <a:pt x="80087" y="41495"/>
                </a:lnTo>
                <a:close/>
                <a:moveTo>
                  <a:pt x="80087" y="41253"/>
                </a:moveTo>
                <a:lnTo>
                  <a:pt x="75531" y="41253"/>
                </a:lnTo>
                <a:lnTo>
                  <a:pt x="75531" y="36697"/>
                </a:lnTo>
                <a:lnTo>
                  <a:pt x="80087" y="36697"/>
                </a:lnTo>
                <a:close/>
                <a:moveTo>
                  <a:pt x="80087" y="36455"/>
                </a:moveTo>
                <a:lnTo>
                  <a:pt x="75531" y="36455"/>
                </a:lnTo>
                <a:lnTo>
                  <a:pt x="75531" y="31858"/>
                </a:lnTo>
                <a:lnTo>
                  <a:pt x="80087" y="31858"/>
                </a:lnTo>
                <a:close/>
                <a:moveTo>
                  <a:pt x="80087" y="31616"/>
                </a:moveTo>
                <a:lnTo>
                  <a:pt x="75531" y="31616"/>
                </a:lnTo>
                <a:lnTo>
                  <a:pt x="75531" y="27059"/>
                </a:lnTo>
                <a:lnTo>
                  <a:pt x="80087" y="27059"/>
                </a:lnTo>
                <a:close/>
                <a:moveTo>
                  <a:pt x="80087" y="26817"/>
                </a:moveTo>
                <a:lnTo>
                  <a:pt x="75531" y="26817"/>
                </a:lnTo>
                <a:lnTo>
                  <a:pt x="75531" y="22260"/>
                </a:lnTo>
                <a:lnTo>
                  <a:pt x="80087" y="22260"/>
                </a:lnTo>
                <a:close/>
                <a:moveTo>
                  <a:pt x="80087" y="22018"/>
                </a:moveTo>
                <a:lnTo>
                  <a:pt x="75531" y="22018"/>
                </a:lnTo>
                <a:lnTo>
                  <a:pt x="75531" y="17421"/>
                </a:lnTo>
                <a:lnTo>
                  <a:pt x="80087" y="17421"/>
                </a:lnTo>
                <a:close/>
                <a:moveTo>
                  <a:pt x="84886" y="70127"/>
                </a:moveTo>
                <a:lnTo>
                  <a:pt x="80329" y="70127"/>
                </a:lnTo>
                <a:lnTo>
                  <a:pt x="80329" y="65530"/>
                </a:lnTo>
                <a:lnTo>
                  <a:pt x="84886" y="65530"/>
                </a:lnTo>
                <a:close/>
                <a:moveTo>
                  <a:pt x="84886" y="65288"/>
                </a:moveTo>
                <a:lnTo>
                  <a:pt x="80329" y="65288"/>
                </a:lnTo>
                <a:lnTo>
                  <a:pt x="80329" y="60731"/>
                </a:lnTo>
                <a:lnTo>
                  <a:pt x="84886" y="60731"/>
                </a:lnTo>
                <a:close/>
                <a:moveTo>
                  <a:pt x="84886" y="60489"/>
                </a:moveTo>
                <a:lnTo>
                  <a:pt x="80329" y="60489"/>
                </a:lnTo>
                <a:lnTo>
                  <a:pt x="80329" y="55932"/>
                </a:lnTo>
                <a:lnTo>
                  <a:pt x="84886" y="55932"/>
                </a:lnTo>
                <a:close/>
                <a:moveTo>
                  <a:pt x="84886" y="55690"/>
                </a:moveTo>
                <a:lnTo>
                  <a:pt x="80329" y="55690"/>
                </a:lnTo>
                <a:lnTo>
                  <a:pt x="80329" y="51093"/>
                </a:lnTo>
                <a:lnTo>
                  <a:pt x="84886" y="51093"/>
                </a:lnTo>
                <a:close/>
                <a:moveTo>
                  <a:pt x="84886" y="50851"/>
                </a:moveTo>
                <a:lnTo>
                  <a:pt x="80329" y="50851"/>
                </a:lnTo>
                <a:lnTo>
                  <a:pt x="80329" y="46294"/>
                </a:lnTo>
                <a:lnTo>
                  <a:pt x="84886" y="46294"/>
                </a:lnTo>
                <a:close/>
                <a:moveTo>
                  <a:pt x="84886" y="46052"/>
                </a:moveTo>
                <a:lnTo>
                  <a:pt x="80329" y="46052"/>
                </a:lnTo>
                <a:lnTo>
                  <a:pt x="80329" y="41495"/>
                </a:lnTo>
                <a:lnTo>
                  <a:pt x="84886" y="41495"/>
                </a:lnTo>
                <a:close/>
                <a:moveTo>
                  <a:pt x="84886" y="41253"/>
                </a:moveTo>
                <a:lnTo>
                  <a:pt x="80329" y="41253"/>
                </a:lnTo>
                <a:lnTo>
                  <a:pt x="80329" y="36656"/>
                </a:lnTo>
                <a:lnTo>
                  <a:pt x="84886" y="36656"/>
                </a:lnTo>
                <a:close/>
                <a:moveTo>
                  <a:pt x="84886" y="36414"/>
                </a:moveTo>
                <a:lnTo>
                  <a:pt x="80329" y="36414"/>
                </a:lnTo>
                <a:lnTo>
                  <a:pt x="80329" y="31858"/>
                </a:lnTo>
                <a:lnTo>
                  <a:pt x="84886" y="31858"/>
                </a:lnTo>
                <a:close/>
                <a:moveTo>
                  <a:pt x="84886" y="31616"/>
                </a:moveTo>
                <a:lnTo>
                  <a:pt x="80329" y="31616"/>
                </a:lnTo>
                <a:lnTo>
                  <a:pt x="80329" y="27018"/>
                </a:lnTo>
                <a:lnTo>
                  <a:pt x="84886" y="27018"/>
                </a:lnTo>
                <a:close/>
                <a:moveTo>
                  <a:pt x="84886" y="26776"/>
                </a:moveTo>
                <a:lnTo>
                  <a:pt x="80329" y="26776"/>
                </a:lnTo>
                <a:lnTo>
                  <a:pt x="80329" y="22220"/>
                </a:lnTo>
                <a:lnTo>
                  <a:pt x="84886" y="222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40"/>
          <p:cNvSpPr txBox="1"/>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094A"/>
                </a:solidFill>
                <a:latin typeface="Noto Sans TC"/>
                <a:ea typeface="Noto Sans TC"/>
                <a:cs typeface="Noto Sans TC"/>
                <a:sym typeface="Noto Sans TC"/>
              </a:rPr>
              <a:t>介面導覽</a:t>
            </a:r>
            <a:endParaRPr sz="2800" b="1">
              <a:solidFill>
                <a:srgbClr val="00094A"/>
              </a:solidFill>
              <a:latin typeface="Noto Sans TC"/>
              <a:ea typeface="Noto Sans TC"/>
              <a:cs typeface="Noto Sans TC"/>
              <a:sym typeface="Noto Sans TC"/>
            </a:endParaRPr>
          </a:p>
          <a:p>
            <a:pPr marL="0" lvl="0" indent="0" algn="l" rtl="0">
              <a:spcBef>
                <a:spcPts val="0"/>
              </a:spcBef>
              <a:spcAft>
                <a:spcPts val="0"/>
              </a:spcAft>
              <a:buNone/>
            </a:pPr>
            <a:endParaRPr sz="2800" b="1">
              <a:solidFill>
                <a:srgbClr val="00094A"/>
              </a:solidFill>
              <a:latin typeface="Montserrat"/>
              <a:ea typeface="Montserrat"/>
              <a:cs typeface="Montserrat"/>
              <a:sym typeface="Montserrat"/>
            </a:endParaRPr>
          </a:p>
        </p:txBody>
      </p:sp>
      <p:pic>
        <p:nvPicPr>
          <p:cNvPr id="1103" name="Google Shape;1103;p40"/>
          <p:cNvPicPr preferRelativeResize="0"/>
          <p:nvPr/>
        </p:nvPicPr>
        <p:blipFill rotWithShape="1">
          <a:blip r:embed="rId3">
            <a:alphaModFix/>
          </a:blip>
          <a:srcRect t="3814" r="7629" b="3814"/>
          <a:stretch/>
        </p:blipFill>
        <p:spPr>
          <a:xfrm>
            <a:off x="2982200" y="1112200"/>
            <a:ext cx="4962900" cy="3204900"/>
          </a:xfrm>
          <a:prstGeom prst="roundRect">
            <a:avLst>
              <a:gd name="adj" fmla="val 16667"/>
            </a:avLst>
          </a:prstGeom>
          <a:noFill/>
          <a:ln>
            <a:noFill/>
          </a:ln>
        </p:spPr>
      </p:pic>
      <p:sp>
        <p:nvSpPr>
          <p:cNvPr id="1104" name="Google Shape;1104;p40"/>
          <p:cNvSpPr txBox="1">
            <a:spLocks noGrp="1"/>
          </p:cNvSpPr>
          <p:nvPr>
            <p:ph type="body" idx="4294967295"/>
          </p:nvPr>
        </p:nvSpPr>
        <p:spPr>
          <a:xfrm>
            <a:off x="722375" y="1112200"/>
            <a:ext cx="5003400" cy="184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latin typeface="Noto Sans TC"/>
                <a:ea typeface="Noto Sans TC"/>
                <a:cs typeface="Noto Sans TC"/>
                <a:sym typeface="Noto Sans TC"/>
              </a:rPr>
              <a:t>登入頁面</a:t>
            </a:r>
            <a:endParaRPr sz="2000">
              <a:latin typeface="Noto Sans TC"/>
              <a:ea typeface="Noto Sans TC"/>
              <a:cs typeface="Noto Sans TC"/>
              <a:sym typeface="Noto Sans TC"/>
            </a:endParaRPr>
          </a:p>
          <a:p>
            <a:pPr marL="0" lvl="0" indent="0" algn="l" rtl="0">
              <a:spcBef>
                <a:spcPts val="1200"/>
              </a:spcBef>
              <a:spcAft>
                <a:spcPts val="0"/>
              </a:spcAft>
              <a:buNone/>
            </a:pPr>
            <a:endParaRPr>
              <a:latin typeface="Noto Sans TC"/>
              <a:ea typeface="Noto Sans TC"/>
              <a:cs typeface="Noto Sans TC"/>
              <a:sym typeface="Noto Sans TC"/>
            </a:endParaRPr>
          </a:p>
          <a:p>
            <a:pPr marL="0" lvl="0" indent="0" algn="l" rtl="0">
              <a:spcBef>
                <a:spcPts val="1200"/>
              </a:spcBef>
              <a:spcAft>
                <a:spcPts val="1200"/>
              </a:spcAft>
              <a:buNone/>
            </a:pPr>
            <a:endParaRPr>
              <a:latin typeface="Noto Sans TC"/>
              <a:ea typeface="Noto Sans TC"/>
              <a:cs typeface="Noto Sans TC"/>
              <a:sym typeface="Noto Sans T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41"/>
          <p:cNvSpPr txBox="1"/>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094A"/>
                </a:solidFill>
                <a:latin typeface="Noto Sans TC"/>
                <a:ea typeface="Noto Sans TC"/>
                <a:cs typeface="Noto Sans TC"/>
                <a:sym typeface="Noto Sans TC"/>
              </a:rPr>
              <a:t>介面導覽</a:t>
            </a:r>
            <a:endParaRPr sz="2800" b="1">
              <a:solidFill>
                <a:srgbClr val="00094A"/>
              </a:solidFill>
              <a:latin typeface="Noto Sans TC"/>
              <a:ea typeface="Noto Sans TC"/>
              <a:cs typeface="Noto Sans TC"/>
              <a:sym typeface="Noto Sans TC"/>
            </a:endParaRPr>
          </a:p>
          <a:p>
            <a:pPr marL="0" lvl="0" indent="0" algn="l" rtl="0">
              <a:spcBef>
                <a:spcPts val="0"/>
              </a:spcBef>
              <a:spcAft>
                <a:spcPts val="0"/>
              </a:spcAft>
              <a:buNone/>
            </a:pPr>
            <a:endParaRPr sz="2800" b="1">
              <a:solidFill>
                <a:srgbClr val="00094A"/>
              </a:solidFill>
              <a:latin typeface="Montserrat"/>
              <a:ea typeface="Montserrat"/>
              <a:cs typeface="Montserrat"/>
              <a:sym typeface="Montserrat"/>
            </a:endParaRPr>
          </a:p>
        </p:txBody>
      </p:sp>
      <p:sp>
        <p:nvSpPr>
          <p:cNvPr id="1110" name="Google Shape;1110;p41"/>
          <p:cNvSpPr txBox="1">
            <a:spLocks noGrp="1"/>
          </p:cNvSpPr>
          <p:nvPr>
            <p:ph type="body" idx="4294967295"/>
          </p:nvPr>
        </p:nvSpPr>
        <p:spPr>
          <a:xfrm>
            <a:off x="722375" y="1112188"/>
            <a:ext cx="5003400" cy="184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latin typeface="Noto Sans TC"/>
                <a:ea typeface="Noto Sans TC"/>
                <a:cs typeface="Noto Sans TC"/>
                <a:sym typeface="Noto Sans TC"/>
              </a:rPr>
              <a:t>網頁主畫面展示（深色模式）</a:t>
            </a:r>
            <a:endParaRPr sz="2000">
              <a:latin typeface="Noto Sans TC"/>
              <a:ea typeface="Noto Sans TC"/>
              <a:cs typeface="Noto Sans TC"/>
              <a:sym typeface="Noto Sans TC"/>
            </a:endParaRPr>
          </a:p>
        </p:txBody>
      </p:sp>
      <p:pic>
        <p:nvPicPr>
          <p:cNvPr id="1111" name="Google Shape;1111;p41"/>
          <p:cNvPicPr preferRelativeResize="0"/>
          <p:nvPr/>
        </p:nvPicPr>
        <p:blipFill rotWithShape="1">
          <a:blip r:embed="rId3">
            <a:alphaModFix/>
          </a:blip>
          <a:srcRect t="3229" b="3172"/>
          <a:stretch/>
        </p:blipFill>
        <p:spPr>
          <a:xfrm>
            <a:off x="1812400" y="1652100"/>
            <a:ext cx="6154502" cy="2775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2"/>
          <p:cNvSpPr txBox="1"/>
          <p:nvPr/>
        </p:nvSpPr>
        <p:spPr>
          <a:xfrm>
            <a:off x="722375" y="539500"/>
            <a:ext cx="76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094A"/>
                </a:solidFill>
                <a:latin typeface="Noto Sans TC"/>
                <a:ea typeface="Noto Sans TC"/>
                <a:cs typeface="Noto Sans TC"/>
                <a:sym typeface="Noto Sans TC"/>
              </a:rPr>
              <a:t>介面導覽</a:t>
            </a:r>
            <a:endParaRPr sz="2800" b="1">
              <a:solidFill>
                <a:srgbClr val="00094A"/>
              </a:solidFill>
              <a:latin typeface="Noto Sans TC"/>
              <a:ea typeface="Noto Sans TC"/>
              <a:cs typeface="Noto Sans TC"/>
              <a:sym typeface="Noto Sans TC"/>
            </a:endParaRPr>
          </a:p>
          <a:p>
            <a:pPr marL="0" lvl="0" indent="0" algn="l" rtl="0">
              <a:spcBef>
                <a:spcPts val="0"/>
              </a:spcBef>
              <a:spcAft>
                <a:spcPts val="0"/>
              </a:spcAft>
              <a:buNone/>
            </a:pPr>
            <a:endParaRPr sz="2800" b="1">
              <a:solidFill>
                <a:srgbClr val="00094A"/>
              </a:solidFill>
              <a:latin typeface="Montserrat"/>
              <a:ea typeface="Montserrat"/>
              <a:cs typeface="Montserrat"/>
              <a:sym typeface="Montserrat"/>
            </a:endParaRPr>
          </a:p>
        </p:txBody>
      </p:sp>
      <p:sp>
        <p:nvSpPr>
          <p:cNvPr id="1117" name="Google Shape;1117;p42"/>
          <p:cNvSpPr txBox="1">
            <a:spLocks noGrp="1"/>
          </p:cNvSpPr>
          <p:nvPr>
            <p:ph type="body" idx="4294967295"/>
          </p:nvPr>
        </p:nvSpPr>
        <p:spPr>
          <a:xfrm>
            <a:off x="722375" y="1112188"/>
            <a:ext cx="5003400" cy="184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a:latin typeface="Noto Sans TC"/>
                <a:ea typeface="Noto Sans TC"/>
                <a:cs typeface="Noto Sans TC"/>
                <a:sym typeface="Noto Sans TC"/>
              </a:rPr>
              <a:t>網頁底部按鈕展示（深色模式）</a:t>
            </a:r>
            <a:endParaRPr sz="2000">
              <a:latin typeface="Noto Sans TC"/>
              <a:ea typeface="Noto Sans TC"/>
              <a:cs typeface="Noto Sans TC"/>
              <a:sym typeface="Noto Sans TC"/>
            </a:endParaRPr>
          </a:p>
        </p:txBody>
      </p:sp>
      <p:pic>
        <p:nvPicPr>
          <p:cNvPr id="1118" name="Google Shape;1118;p42"/>
          <p:cNvPicPr preferRelativeResize="0"/>
          <p:nvPr/>
        </p:nvPicPr>
        <p:blipFill>
          <a:blip r:embed="rId3">
            <a:alphaModFix/>
          </a:blip>
          <a:stretch>
            <a:fillRect/>
          </a:stretch>
        </p:blipFill>
        <p:spPr>
          <a:xfrm>
            <a:off x="1783250" y="1612506"/>
            <a:ext cx="6036599" cy="2737799"/>
          </a:xfrm>
          <a:prstGeom prst="rect">
            <a:avLst/>
          </a:prstGeom>
          <a:noFill/>
          <a:ln>
            <a:noFill/>
          </a:ln>
        </p:spPr>
      </p:pic>
    </p:spTree>
  </p:cSld>
  <p:clrMapOvr>
    <a:masterClrMapping/>
  </p:clrMapOvr>
</p:sld>
</file>

<file path=ppt/theme/theme1.xml><?xml version="1.0" encoding="utf-8"?>
<a:theme xmlns:a="http://schemas.openxmlformats.org/drawingml/2006/main" name="Business Annual Report by Slidesgo">
  <a:themeElements>
    <a:clrScheme name="Simple Light">
      <a:dk1>
        <a:srgbClr val="00094A"/>
      </a:dk1>
      <a:lt1>
        <a:srgbClr val="00649F"/>
      </a:lt1>
      <a:dk2>
        <a:srgbClr val="FEFEFE"/>
      </a:dk2>
      <a:lt2>
        <a:srgbClr val="63DBF5"/>
      </a:lt2>
      <a:accent1>
        <a:srgbClr val="006DF5"/>
      </a:accent1>
      <a:accent2>
        <a:srgbClr val="516CEE"/>
      </a:accent2>
      <a:accent3>
        <a:srgbClr val="FFFFFF"/>
      </a:accent3>
      <a:accent4>
        <a:srgbClr val="FFFFFF"/>
      </a:accent4>
      <a:accent5>
        <a:srgbClr val="FFFFFF"/>
      </a:accent5>
      <a:accent6>
        <a:srgbClr val="FFFFFF"/>
      </a:accent6>
      <a:hlink>
        <a:srgbClr val="0009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739</Words>
  <Application>Microsoft Office PowerPoint</Application>
  <PresentationFormat>如螢幕大小 (16:9)</PresentationFormat>
  <Paragraphs>219</Paragraphs>
  <Slides>43</Slides>
  <Notes>43</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43</vt:i4>
      </vt:variant>
    </vt:vector>
  </HeadingPairs>
  <TitlesOfParts>
    <vt:vector size="48" baseType="lpstr">
      <vt:lpstr>Maven Pro</vt:lpstr>
      <vt:lpstr>Arial</vt:lpstr>
      <vt:lpstr>Noto Sans TC</vt:lpstr>
      <vt:lpstr>Montserrat</vt:lpstr>
      <vt:lpstr>Business Annual Report by Slidesgo</vt:lpstr>
      <vt:lpstr>行事曆管理系統 資料庫管理系統導論期末專題報告 報告日期：2023／12／19 第9組</vt:lpstr>
      <vt:lpstr>目錄</vt:lpstr>
      <vt:lpstr>開發動機與目標</vt:lpstr>
      <vt:lpstr>開發動機</vt:lpstr>
      <vt:lpstr>目標 </vt:lpstr>
      <vt:lpstr>介面導覽及功能介紹</vt:lpstr>
      <vt:lpstr>PowerPoint 簡報</vt:lpstr>
      <vt:lpstr>PowerPoint 簡報</vt:lpstr>
      <vt:lpstr>PowerPoint 簡報</vt:lpstr>
      <vt:lpstr>PowerPoint 簡報</vt:lpstr>
      <vt:lpstr>PowerPoint 簡報</vt:lpstr>
      <vt:lpstr>行事曆管理系統功能介紹</vt:lpstr>
      <vt:lpstr>DEMO</vt:lpstr>
      <vt:lpstr>行事曆管理系統功能介紹</vt:lpstr>
      <vt:lpstr>行事曆管理系統功能介紹</vt:lpstr>
      <vt:lpstr>行事曆管理系統功能介紹</vt:lpstr>
      <vt:lpstr>行事曆管理系統功能介紹</vt:lpstr>
      <vt:lpstr>行事曆管理系統功能介紹</vt:lpstr>
      <vt:lpstr>行事曆管理系統功能介紹</vt:lpstr>
      <vt:lpstr>行事曆管理系統功能介紹</vt:lpstr>
      <vt:lpstr>行事曆管理系統功能介紹</vt:lpstr>
      <vt:lpstr>行事曆管理系統功能介紹</vt:lpstr>
      <vt:lpstr>行事曆管理系統功能介紹</vt:lpstr>
      <vt:lpstr>資料庫與程式碼</vt:lpstr>
      <vt:lpstr>資料庫說明</vt:lpstr>
      <vt:lpstr>資料庫說明</vt:lpstr>
      <vt:lpstr>資料庫說明</vt:lpstr>
      <vt:lpstr>程式碼說明</vt:lpstr>
      <vt:lpstr>程式碼說明</vt:lpstr>
      <vt:lpstr>程式碼說明</vt:lpstr>
      <vt:lpstr>程式碼說明</vt:lpstr>
      <vt:lpstr>程式碼說明</vt:lpstr>
      <vt:lpstr>程式碼說明</vt:lpstr>
      <vt:lpstr>程式碼說明</vt:lpstr>
      <vt:lpstr>程式碼說明</vt:lpstr>
      <vt:lpstr>程式碼說明</vt:lpstr>
      <vt:lpstr>程式碼說明</vt:lpstr>
      <vt:lpstr>程式碼說明</vt:lpstr>
      <vt:lpstr>程式碼說明</vt:lpstr>
      <vt:lpstr>程式碼說明</vt:lpstr>
      <vt:lpstr>參考資料</vt:lpstr>
      <vt:lpstr>Q&amp;A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行事曆管理系統 資料庫管理系統導論期末專題報告 報告日期：2023／12／19 第9組</dc:title>
  <dc:creator>ASUS PRO</dc:creator>
  <cp:lastModifiedBy>鍾昀潔</cp:lastModifiedBy>
  <cp:revision>3</cp:revision>
  <dcterms:modified xsi:type="dcterms:W3CDTF">2023-12-19T05:38:44Z</dcterms:modified>
</cp:coreProperties>
</file>